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diagrams/drawing4.xml" ContentType="application/vnd.ms-office.drawingml.diagramDrawing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diagrams/colors4.xml" ContentType="application/vnd.openxmlformats-officedocument.drawingml.diagramColors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5.xml" ContentType="application/vnd.ms-office.drawingml.diagramDrawing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diagrams/data1.xml" ContentType="application/vnd.openxmlformats-officedocument.drawingml.diagramData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slideLayouts/slideLayout18.xml" ContentType="application/vnd.openxmlformats-officedocument.presentationml.slideLayout+xml"/>
  <Override PartName="/ppt/diagrams/quickStyle4.xml" ContentType="application/vnd.openxmlformats-officedocument.drawingml.diagramStyle+xml"/>
  <Override PartName="/ppt/diagrams/drawing3.xml" ContentType="application/vnd.ms-office.drawingml.diagramDrawing+xml"/>
  <Override PartName="/ppt/diagrams/data5.xml" ContentType="application/vnd.openxmlformats-officedocument.drawingml.diagramData+xml"/>
  <Override PartName="/ppt/diagrams/colors3.xml" ContentType="application/vnd.openxmlformats-officedocument.drawingml.diagramColors+xml"/>
  <Override PartName="/ppt/slideLayouts/slideLayout4.xml" ContentType="application/vnd.openxmlformats-officedocument.presentationml.slideLayout+xml"/>
  <Override PartName="/ppt/diagrams/data4.xml" ContentType="application/vnd.openxmlformats-officedocument.drawingml.diagramData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3.xml" ContentType="application/vnd.openxmlformats-officedocument.drawingml.diagramData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presentation.xml" ContentType="application/vnd.openxmlformats-officedocument.presentationml.presentation.main+xml"/>
  <Override PartName="/ppt/diagrams/layout5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diagrams/quickStyle5.xml" ContentType="application/vnd.openxmlformats-officedocument.drawingml.diagramStyle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diagrams/colors5.xml" ContentType="application/vnd.openxmlformats-officedocument.drawingml.diagramColors+xml"/>
  <Override PartName="/ppt/diagrams/drawing1.xml" ContentType="application/vnd.ms-office.drawingml.diagramDrawing+xml"/>
  <Override PartName="/ppt/slideLayouts/slideLayout19.xml" ContentType="application/vnd.openxmlformats-officedocument.presentationml.slideLayout+xml"/>
  <Override PartName="/ppt/diagrams/layout3.xml" ContentType="application/vnd.openxmlformats-officedocument.drawingml.diagramLayout+xml"/>
  <Default Extension="rels" ContentType="application/vnd.openxmlformats-package.relationships+xml"/>
  <Override PartName="/ppt/diagrams/colors2.xml" ContentType="application/vnd.openxmlformats-officedocument.drawingml.diagramColor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72" r:id="rId1"/>
    <p:sldMasterId id="2147483784" r:id="rId2"/>
  </p:sldMasterIdLst>
  <p:notesMasterIdLst>
    <p:notesMasterId r:id="rId15"/>
  </p:notesMasterIdLst>
  <p:handoutMasterIdLst>
    <p:handoutMasterId r:id="rId16"/>
  </p:handoutMasterIdLst>
  <p:sldIdLst>
    <p:sldId id="287" r:id="rId3"/>
    <p:sldId id="286" r:id="rId4"/>
    <p:sldId id="262" r:id="rId5"/>
    <p:sldId id="264" r:id="rId6"/>
    <p:sldId id="265" r:id="rId7"/>
    <p:sldId id="259" r:id="rId8"/>
    <p:sldId id="281" r:id="rId9"/>
    <p:sldId id="282" r:id="rId10"/>
    <p:sldId id="283" r:id="rId11"/>
    <p:sldId id="284" r:id="rId12"/>
    <p:sldId id="285" r:id="rId13"/>
    <p:sldId id="28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28A12"/>
    <a:srgbClr val="FADDC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9874"/>
    <p:restoredTop sz="94599"/>
  </p:normalViewPr>
  <p:slideViewPr>
    <p:cSldViewPr snapToGrid="0" snapToObjects="1">
      <p:cViewPr>
        <p:scale>
          <a:sx n="95" d="100"/>
          <a:sy n="95" d="100"/>
        </p:scale>
        <p:origin x="-8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2.xml"/><Relationship Id="rId20" Type="http://schemas.openxmlformats.org/officeDocument/2006/relationships/theme" Target="theme/theme1.xml"/><Relationship Id="rId4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0" Type="http://schemas.openxmlformats.org/officeDocument/2006/relationships/slide" Target="slides/slide8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7.xml"/><Relationship Id="rId3" Type="http://schemas.openxmlformats.org/officeDocument/2006/relationships/slide" Target="slides/slide1.xml"/><Relationship Id="rId1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889ED0-E75A-314B-B367-8EF2309471B7}" type="doc">
      <dgm:prSet loTypeId="urn:microsoft.com/office/officeart/2005/8/layout/radial2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fr-FR"/>
        </a:p>
      </dgm:t>
    </dgm:pt>
    <dgm:pt modelId="{2E0FD2D5-F274-9148-AEA9-2B3E89590829}">
      <dgm:prSet phldrT="[Texte]"/>
      <dgm:spPr>
        <a:solidFill>
          <a:srgbClr val="F28A12"/>
        </a:solidFill>
      </dgm:spPr>
      <dgm:t>
        <a:bodyPr/>
        <a:lstStyle/>
        <a:p>
          <a:r>
            <a:rPr lang="fr-FR" b="1" dirty="0" smtClean="0">
              <a:solidFill>
                <a:srgbClr val="000090"/>
              </a:solidFill>
            </a:rPr>
            <a:t>ESCP</a:t>
          </a:r>
          <a:endParaRPr lang="fr-FR" b="1" dirty="0">
            <a:solidFill>
              <a:srgbClr val="000090"/>
            </a:solidFill>
          </a:endParaRPr>
        </a:p>
      </dgm:t>
    </dgm:pt>
    <dgm:pt modelId="{8A5D65B3-1751-9048-9E49-8A9CFCF217E0}" type="parTrans" cxnId="{76B47215-A75C-8149-B2B1-5AD0C9408686}">
      <dgm:prSet/>
      <dgm:spPr/>
      <dgm:t>
        <a:bodyPr/>
        <a:lstStyle/>
        <a:p>
          <a:endParaRPr lang="fr-FR"/>
        </a:p>
      </dgm:t>
    </dgm:pt>
    <dgm:pt modelId="{D3F6B1E3-BCCF-F04E-8866-958084D71FDE}" type="sibTrans" cxnId="{76B47215-A75C-8149-B2B1-5AD0C9408686}">
      <dgm:prSet/>
      <dgm:spPr/>
      <dgm:t>
        <a:bodyPr/>
        <a:lstStyle/>
        <a:p>
          <a:endParaRPr lang="fr-FR"/>
        </a:p>
      </dgm:t>
    </dgm:pt>
    <dgm:pt modelId="{522AD28F-F2CC-1446-A20F-EFB5BC980185}">
      <dgm:prSet phldrT="[Texte]" custT="1"/>
      <dgm:spPr>
        <a:solidFill>
          <a:srgbClr val="F28A12"/>
        </a:solidFill>
      </dgm:spPr>
      <dgm:t>
        <a:bodyPr/>
        <a:lstStyle/>
        <a:p>
          <a:endParaRPr lang="fr-FR" sz="600" b="1" dirty="0" smtClean="0">
            <a:solidFill>
              <a:srgbClr val="000090"/>
            </a:solidFill>
          </a:endParaRPr>
        </a:p>
        <a:p>
          <a:r>
            <a:rPr lang="fr-FR" sz="1300" b="1" dirty="0" smtClean="0">
              <a:solidFill>
                <a:srgbClr val="000090"/>
              </a:solidFill>
            </a:rPr>
            <a:t>HEC		</a:t>
          </a:r>
        </a:p>
      </dgm:t>
    </dgm:pt>
    <dgm:pt modelId="{F07170E8-A0A7-BC45-9801-A0D020F24AE8}" type="parTrans" cxnId="{C028E27F-5E54-BC41-95C6-373C8614E18B}">
      <dgm:prSet/>
      <dgm:spPr/>
      <dgm:t>
        <a:bodyPr/>
        <a:lstStyle/>
        <a:p>
          <a:endParaRPr lang="fr-FR"/>
        </a:p>
      </dgm:t>
    </dgm:pt>
    <dgm:pt modelId="{9C2CF7E0-29C3-D142-9B7B-D1B5884A76D8}" type="sibTrans" cxnId="{C028E27F-5E54-BC41-95C6-373C8614E18B}">
      <dgm:prSet/>
      <dgm:spPr/>
      <dgm:t>
        <a:bodyPr/>
        <a:lstStyle/>
        <a:p>
          <a:endParaRPr lang="fr-FR"/>
        </a:p>
      </dgm:t>
    </dgm:pt>
    <dgm:pt modelId="{C07693F8-B2D8-D848-8785-78D5E168A7FF}">
      <dgm:prSet phldrT="[Texte]"/>
      <dgm:spPr>
        <a:solidFill>
          <a:srgbClr val="F28A12"/>
        </a:solidFill>
      </dgm:spPr>
      <dgm:t>
        <a:bodyPr/>
        <a:lstStyle/>
        <a:p>
          <a:r>
            <a:rPr lang="fr-FR" b="1" dirty="0" smtClean="0">
              <a:solidFill>
                <a:srgbClr val="000090"/>
              </a:solidFill>
            </a:rPr>
            <a:t>ESSEC</a:t>
          </a:r>
        </a:p>
      </dgm:t>
    </dgm:pt>
    <dgm:pt modelId="{129AB38A-8C7E-6C42-9599-606856B09039}" type="parTrans" cxnId="{CFF5A1FB-C5DD-C14B-BF19-53C410E59DFD}">
      <dgm:prSet/>
      <dgm:spPr/>
      <dgm:t>
        <a:bodyPr/>
        <a:lstStyle/>
        <a:p>
          <a:endParaRPr lang="fr-FR"/>
        </a:p>
      </dgm:t>
    </dgm:pt>
    <dgm:pt modelId="{10532768-4060-4B47-A875-DB5490FA4A00}" type="sibTrans" cxnId="{CFF5A1FB-C5DD-C14B-BF19-53C410E59DFD}">
      <dgm:prSet/>
      <dgm:spPr/>
      <dgm:t>
        <a:bodyPr/>
        <a:lstStyle/>
        <a:p>
          <a:endParaRPr lang="fr-FR"/>
        </a:p>
      </dgm:t>
    </dgm:pt>
    <dgm:pt modelId="{EC23A828-5BAF-8347-B556-E6E7823A7F94}">
      <dgm:prSet phldrT="[Texte]"/>
      <dgm:spPr>
        <a:solidFill>
          <a:srgbClr val="F28A12"/>
        </a:solidFill>
      </dgm:spPr>
      <dgm:t>
        <a:bodyPr/>
        <a:lstStyle/>
        <a:p>
          <a:r>
            <a:rPr lang="fr-FR" b="1" dirty="0" smtClean="0">
              <a:solidFill>
                <a:srgbClr val="000090"/>
              </a:solidFill>
            </a:rPr>
            <a:t>EM</a:t>
          </a:r>
        </a:p>
      </dgm:t>
    </dgm:pt>
    <dgm:pt modelId="{48D00959-F8C8-7840-B35D-556D1CA835D8}" type="parTrans" cxnId="{30EFDE87-1B13-F342-B582-CEE706BDB753}">
      <dgm:prSet/>
      <dgm:spPr/>
      <dgm:t>
        <a:bodyPr/>
        <a:lstStyle/>
        <a:p>
          <a:endParaRPr lang="fr-FR"/>
        </a:p>
      </dgm:t>
    </dgm:pt>
    <dgm:pt modelId="{97E74BCB-4D2C-B141-AC7E-FCC314D4B9F2}" type="sibTrans" cxnId="{30EFDE87-1B13-F342-B582-CEE706BDB753}">
      <dgm:prSet/>
      <dgm:spPr/>
      <dgm:t>
        <a:bodyPr/>
        <a:lstStyle/>
        <a:p>
          <a:endParaRPr lang="fr-FR"/>
        </a:p>
      </dgm:t>
    </dgm:pt>
    <dgm:pt modelId="{E423FA79-0E66-AD43-BE1D-5381CDB1B960}">
      <dgm:prSet phldrT="[Texte]"/>
      <dgm:spPr>
        <a:solidFill>
          <a:srgbClr val="F28A12"/>
        </a:solidFill>
      </dgm:spPr>
      <dgm:t>
        <a:bodyPr/>
        <a:lstStyle/>
        <a:p>
          <a:r>
            <a:rPr lang="fr-FR" b="1" dirty="0" smtClean="0">
              <a:solidFill>
                <a:srgbClr val="000090"/>
              </a:solidFill>
            </a:rPr>
            <a:t>...</a:t>
          </a:r>
        </a:p>
      </dgm:t>
    </dgm:pt>
    <dgm:pt modelId="{15897936-8004-6147-9531-F5FCE6D41FA6}" type="parTrans" cxnId="{5904CBB8-9055-524F-BA9A-DBBA51AEB31C}">
      <dgm:prSet/>
      <dgm:spPr/>
      <dgm:t>
        <a:bodyPr/>
        <a:lstStyle/>
        <a:p>
          <a:endParaRPr lang="fr-FR"/>
        </a:p>
      </dgm:t>
    </dgm:pt>
    <dgm:pt modelId="{5A00A413-CA3D-ED43-9C64-CA90F00D5E46}" type="sibTrans" cxnId="{5904CBB8-9055-524F-BA9A-DBBA51AEB31C}">
      <dgm:prSet/>
      <dgm:spPr/>
      <dgm:t>
        <a:bodyPr/>
        <a:lstStyle/>
        <a:p>
          <a:endParaRPr lang="fr-FR"/>
        </a:p>
      </dgm:t>
    </dgm:pt>
    <dgm:pt modelId="{65618B8D-1862-8343-8F57-2DC40D688283}" type="pres">
      <dgm:prSet presAssocID="{7B889ED0-E75A-314B-B367-8EF2309471B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F04842E-1478-8C4E-A38C-6C31A4C57655}" type="pres">
      <dgm:prSet presAssocID="{7B889ED0-E75A-314B-B367-8EF2309471B7}" presName="cycle" presStyleCnt="0"/>
      <dgm:spPr/>
      <dgm:t>
        <a:bodyPr/>
        <a:lstStyle/>
        <a:p>
          <a:endParaRPr lang="fr-FR"/>
        </a:p>
      </dgm:t>
    </dgm:pt>
    <dgm:pt modelId="{DA306EBB-6F4C-FB4C-A1AD-11600BC07FC9}" type="pres">
      <dgm:prSet presAssocID="{7B889ED0-E75A-314B-B367-8EF2309471B7}" presName="centerShape" presStyleCnt="0"/>
      <dgm:spPr/>
      <dgm:t>
        <a:bodyPr/>
        <a:lstStyle/>
        <a:p>
          <a:endParaRPr lang="fr-FR"/>
        </a:p>
      </dgm:t>
    </dgm:pt>
    <dgm:pt modelId="{70CE733F-67FF-0A41-A274-76424DBAD561}" type="pres">
      <dgm:prSet presAssocID="{7B889ED0-E75A-314B-B367-8EF2309471B7}" presName="connSite" presStyleLbl="node1" presStyleIdx="0" presStyleCnt="6"/>
      <dgm:spPr/>
      <dgm:t>
        <a:bodyPr/>
        <a:lstStyle/>
        <a:p>
          <a:endParaRPr lang="fr-FR"/>
        </a:p>
      </dgm:t>
    </dgm:pt>
    <dgm:pt modelId="{F7215B06-89AE-C34A-AC90-F17B4956FBCD}" type="pres">
      <dgm:prSet presAssocID="{7B889ED0-E75A-314B-B367-8EF2309471B7}" presName="visible" presStyleLbl="node1" presStyleIdx="0" presStyleCnt="6" custScaleX="61009" custScaleY="63604" custLinFactNeighborY="1439"/>
      <dgm:spPr/>
      <dgm:t>
        <a:bodyPr/>
        <a:lstStyle/>
        <a:p>
          <a:endParaRPr lang="fr-FR"/>
        </a:p>
      </dgm:t>
    </dgm:pt>
    <dgm:pt modelId="{3392888B-999F-4948-AA89-7D6B51C6B01D}" type="pres">
      <dgm:prSet presAssocID="{8A5D65B3-1751-9048-9E49-8A9CFCF217E0}" presName="Name25" presStyleLbl="parChTrans1D1" presStyleIdx="0" presStyleCnt="5"/>
      <dgm:spPr/>
      <dgm:t>
        <a:bodyPr/>
        <a:lstStyle/>
        <a:p>
          <a:endParaRPr lang="fr-FR"/>
        </a:p>
      </dgm:t>
    </dgm:pt>
    <dgm:pt modelId="{A1756501-A4F5-EA43-AA14-D577AA4C2782}" type="pres">
      <dgm:prSet presAssocID="{2E0FD2D5-F274-9148-AEA9-2B3E89590829}" presName="node" presStyleCnt="0"/>
      <dgm:spPr/>
      <dgm:t>
        <a:bodyPr/>
        <a:lstStyle/>
        <a:p>
          <a:endParaRPr lang="fr-FR"/>
        </a:p>
      </dgm:t>
    </dgm:pt>
    <dgm:pt modelId="{A1ABC0B8-D986-8A40-A1B7-F880FFC0FE2A}" type="pres">
      <dgm:prSet presAssocID="{2E0FD2D5-F274-9148-AEA9-2B3E89590829}" presName="parentNode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139B36-42BB-434A-B957-3E1E9A896414}" type="pres">
      <dgm:prSet presAssocID="{2E0FD2D5-F274-9148-AEA9-2B3E8959082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D394F2-EAF4-7C49-A3F7-0323645399F7}" type="pres">
      <dgm:prSet presAssocID="{F07170E8-A0A7-BC45-9801-A0D020F24AE8}" presName="Name25" presStyleLbl="parChTrans1D1" presStyleIdx="1" presStyleCnt="5"/>
      <dgm:spPr/>
      <dgm:t>
        <a:bodyPr/>
        <a:lstStyle/>
        <a:p>
          <a:endParaRPr lang="fr-FR"/>
        </a:p>
      </dgm:t>
    </dgm:pt>
    <dgm:pt modelId="{4BE80409-CA2D-CC43-99CB-115605FF3466}" type="pres">
      <dgm:prSet presAssocID="{522AD28F-F2CC-1446-A20F-EFB5BC980185}" presName="node" presStyleCnt="0"/>
      <dgm:spPr/>
      <dgm:t>
        <a:bodyPr/>
        <a:lstStyle/>
        <a:p>
          <a:endParaRPr lang="fr-FR"/>
        </a:p>
      </dgm:t>
    </dgm:pt>
    <dgm:pt modelId="{22FB86C8-5ADD-C545-86E2-A0A535171D80}" type="pres">
      <dgm:prSet presAssocID="{522AD28F-F2CC-1446-A20F-EFB5BC980185}" presName="parentNode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DA3CF2-544D-ED46-B3CA-88C4EFD684CA}" type="pres">
      <dgm:prSet presAssocID="{522AD28F-F2CC-1446-A20F-EFB5BC98018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D70F99-6935-9245-BB0B-A892D368B253}" type="pres">
      <dgm:prSet presAssocID="{129AB38A-8C7E-6C42-9599-606856B09039}" presName="Name25" presStyleLbl="parChTrans1D1" presStyleIdx="2" presStyleCnt="5"/>
      <dgm:spPr/>
      <dgm:t>
        <a:bodyPr/>
        <a:lstStyle/>
        <a:p>
          <a:endParaRPr lang="fr-FR"/>
        </a:p>
      </dgm:t>
    </dgm:pt>
    <dgm:pt modelId="{74435897-583A-6249-A316-A06BC1785400}" type="pres">
      <dgm:prSet presAssocID="{C07693F8-B2D8-D848-8785-78D5E168A7FF}" presName="node" presStyleCnt="0"/>
      <dgm:spPr/>
      <dgm:t>
        <a:bodyPr/>
        <a:lstStyle/>
        <a:p>
          <a:endParaRPr lang="fr-FR"/>
        </a:p>
      </dgm:t>
    </dgm:pt>
    <dgm:pt modelId="{7431C8BD-5A34-2941-96DF-CBA24BBBEE8D}" type="pres">
      <dgm:prSet presAssocID="{C07693F8-B2D8-D848-8785-78D5E168A7FF}" presName="parentNode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87510D-50A4-A641-A919-0D6C70564BA4}" type="pres">
      <dgm:prSet presAssocID="{C07693F8-B2D8-D848-8785-78D5E168A7F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0570C4-6BDD-AC47-8624-8C1763F99D83}" type="pres">
      <dgm:prSet presAssocID="{48D00959-F8C8-7840-B35D-556D1CA835D8}" presName="Name25" presStyleLbl="parChTrans1D1" presStyleIdx="3" presStyleCnt="5"/>
      <dgm:spPr/>
      <dgm:t>
        <a:bodyPr/>
        <a:lstStyle/>
        <a:p>
          <a:endParaRPr lang="fr-FR"/>
        </a:p>
      </dgm:t>
    </dgm:pt>
    <dgm:pt modelId="{228DAAAC-EF24-AC4B-A932-EAF02F11E2EA}" type="pres">
      <dgm:prSet presAssocID="{EC23A828-5BAF-8347-B556-E6E7823A7F94}" presName="node" presStyleCnt="0"/>
      <dgm:spPr/>
      <dgm:t>
        <a:bodyPr/>
        <a:lstStyle/>
        <a:p>
          <a:endParaRPr lang="fr-FR"/>
        </a:p>
      </dgm:t>
    </dgm:pt>
    <dgm:pt modelId="{20D94F04-CCF2-AC47-81A1-14A9E47A6F32}" type="pres">
      <dgm:prSet presAssocID="{EC23A828-5BAF-8347-B556-E6E7823A7F94}" presName="parentNode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89388A-3ED1-B343-A7F0-2DBAA2FB28D8}" type="pres">
      <dgm:prSet presAssocID="{EC23A828-5BAF-8347-B556-E6E7823A7F94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527561-2488-FE4B-8901-8411886BC553}" type="pres">
      <dgm:prSet presAssocID="{15897936-8004-6147-9531-F5FCE6D41FA6}" presName="Name25" presStyleLbl="parChTrans1D1" presStyleIdx="4" presStyleCnt="5"/>
      <dgm:spPr/>
      <dgm:t>
        <a:bodyPr/>
        <a:lstStyle/>
        <a:p>
          <a:endParaRPr lang="fr-FR"/>
        </a:p>
      </dgm:t>
    </dgm:pt>
    <dgm:pt modelId="{F3770C04-0987-884E-BF7B-6EAF0C041131}" type="pres">
      <dgm:prSet presAssocID="{E423FA79-0E66-AD43-BE1D-5381CDB1B960}" presName="node" presStyleCnt="0"/>
      <dgm:spPr/>
      <dgm:t>
        <a:bodyPr/>
        <a:lstStyle/>
        <a:p>
          <a:endParaRPr lang="fr-FR"/>
        </a:p>
      </dgm:t>
    </dgm:pt>
    <dgm:pt modelId="{279E5D1A-6184-9041-B5E0-D2F97CFAE092}" type="pres">
      <dgm:prSet presAssocID="{E423FA79-0E66-AD43-BE1D-5381CDB1B960}" presName="parentNode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1030DE-7AF8-7E40-9A73-CC295B840A02}" type="pres">
      <dgm:prSet presAssocID="{E423FA79-0E66-AD43-BE1D-5381CDB1B96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578A476-8F59-F244-A543-4286ED4C2F7C}" type="presOf" srcId="{8A5D65B3-1751-9048-9E49-8A9CFCF217E0}" destId="{3392888B-999F-4948-AA89-7D6B51C6B01D}" srcOrd="0" destOrd="0" presId="urn:microsoft.com/office/officeart/2005/8/layout/radial2"/>
    <dgm:cxn modelId="{5162A061-7B0A-9A4A-A1E0-8C13C24B95E7}" type="presOf" srcId="{15897936-8004-6147-9531-F5FCE6D41FA6}" destId="{C6527561-2488-FE4B-8901-8411886BC553}" srcOrd="0" destOrd="0" presId="urn:microsoft.com/office/officeart/2005/8/layout/radial2"/>
    <dgm:cxn modelId="{6E15F94D-C315-234B-85B0-5C0A3E34E02B}" type="presOf" srcId="{522AD28F-F2CC-1446-A20F-EFB5BC980185}" destId="{22FB86C8-5ADD-C545-86E2-A0A535171D80}" srcOrd="0" destOrd="0" presId="urn:microsoft.com/office/officeart/2005/8/layout/radial2"/>
    <dgm:cxn modelId="{2BB7B7F3-A73F-924C-83A4-B2C966789EC8}" type="presOf" srcId="{2E0FD2D5-F274-9148-AEA9-2B3E89590829}" destId="{A1ABC0B8-D986-8A40-A1B7-F880FFC0FE2A}" srcOrd="0" destOrd="0" presId="urn:microsoft.com/office/officeart/2005/8/layout/radial2"/>
    <dgm:cxn modelId="{76B47215-A75C-8149-B2B1-5AD0C9408686}" srcId="{7B889ED0-E75A-314B-B367-8EF2309471B7}" destId="{2E0FD2D5-F274-9148-AEA9-2B3E89590829}" srcOrd="0" destOrd="0" parTransId="{8A5D65B3-1751-9048-9E49-8A9CFCF217E0}" sibTransId="{D3F6B1E3-BCCF-F04E-8866-958084D71FDE}"/>
    <dgm:cxn modelId="{C51BDD1E-C51D-EC47-84EC-D8C5CFE9D439}" type="presOf" srcId="{EC23A828-5BAF-8347-B556-E6E7823A7F94}" destId="{20D94F04-CCF2-AC47-81A1-14A9E47A6F32}" srcOrd="0" destOrd="0" presId="urn:microsoft.com/office/officeart/2005/8/layout/radial2"/>
    <dgm:cxn modelId="{30EFDE87-1B13-F342-B582-CEE706BDB753}" srcId="{7B889ED0-E75A-314B-B367-8EF2309471B7}" destId="{EC23A828-5BAF-8347-B556-E6E7823A7F94}" srcOrd="3" destOrd="0" parTransId="{48D00959-F8C8-7840-B35D-556D1CA835D8}" sibTransId="{97E74BCB-4D2C-B141-AC7E-FCC314D4B9F2}"/>
    <dgm:cxn modelId="{652EBD29-0879-C14E-9E53-A5912D6B7689}" type="presOf" srcId="{129AB38A-8C7E-6C42-9599-606856B09039}" destId="{72D70F99-6935-9245-BB0B-A892D368B253}" srcOrd="0" destOrd="0" presId="urn:microsoft.com/office/officeart/2005/8/layout/radial2"/>
    <dgm:cxn modelId="{CFF5A1FB-C5DD-C14B-BF19-53C410E59DFD}" srcId="{7B889ED0-E75A-314B-B367-8EF2309471B7}" destId="{C07693F8-B2D8-D848-8785-78D5E168A7FF}" srcOrd="2" destOrd="0" parTransId="{129AB38A-8C7E-6C42-9599-606856B09039}" sibTransId="{10532768-4060-4B47-A875-DB5490FA4A00}"/>
    <dgm:cxn modelId="{17FC9503-1B55-3145-B0F8-42653D79DD1A}" type="presOf" srcId="{C07693F8-B2D8-D848-8785-78D5E168A7FF}" destId="{7431C8BD-5A34-2941-96DF-CBA24BBBEE8D}" srcOrd="0" destOrd="0" presId="urn:microsoft.com/office/officeart/2005/8/layout/radial2"/>
    <dgm:cxn modelId="{B3319148-A2CD-8843-A44A-FF72F6B39501}" type="presOf" srcId="{E423FA79-0E66-AD43-BE1D-5381CDB1B960}" destId="{279E5D1A-6184-9041-B5E0-D2F97CFAE092}" srcOrd="0" destOrd="0" presId="urn:microsoft.com/office/officeart/2005/8/layout/radial2"/>
    <dgm:cxn modelId="{C028E27F-5E54-BC41-95C6-373C8614E18B}" srcId="{7B889ED0-E75A-314B-B367-8EF2309471B7}" destId="{522AD28F-F2CC-1446-A20F-EFB5BC980185}" srcOrd="1" destOrd="0" parTransId="{F07170E8-A0A7-BC45-9801-A0D020F24AE8}" sibTransId="{9C2CF7E0-29C3-D142-9B7B-D1B5884A76D8}"/>
    <dgm:cxn modelId="{5904CBB8-9055-524F-BA9A-DBBA51AEB31C}" srcId="{7B889ED0-E75A-314B-B367-8EF2309471B7}" destId="{E423FA79-0E66-AD43-BE1D-5381CDB1B960}" srcOrd="4" destOrd="0" parTransId="{15897936-8004-6147-9531-F5FCE6D41FA6}" sibTransId="{5A00A413-CA3D-ED43-9C64-CA90F00D5E46}"/>
    <dgm:cxn modelId="{61BB5479-53D1-CC4F-ACF6-9ADDFEA89ADF}" type="presOf" srcId="{48D00959-F8C8-7840-B35D-556D1CA835D8}" destId="{970570C4-6BDD-AC47-8624-8C1763F99D83}" srcOrd="0" destOrd="0" presId="urn:microsoft.com/office/officeart/2005/8/layout/radial2"/>
    <dgm:cxn modelId="{53429D76-7871-C342-81B9-AAD11AF2D7A8}" type="presOf" srcId="{F07170E8-A0A7-BC45-9801-A0D020F24AE8}" destId="{0DD394F2-EAF4-7C49-A3F7-0323645399F7}" srcOrd="0" destOrd="0" presId="urn:microsoft.com/office/officeart/2005/8/layout/radial2"/>
    <dgm:cxn modelId="{4D91FC2F-A2DF-1249-9BCC-157F21D6CDFA}" type="presOf" srcId="{7B889ED0-E75A-314B-B367-8EF2309471B7}" destId="{65618B8D-1862-8343-8F57-2DC40D688283}" srcOrd="0" destOrd="0" presId="urn:microsoft.com/office/officeart/2005/8/layout/radial2"/>
    <dgm:cxn modelId="{93070839-9D27-2E4A-87E7-7601BECC2728}" type="presParOf" srcId="{65618B8D-1862-8343-8F57-2DC40D688283}" destId="{2F04842E-1478-8C4E-A38C-6C31A4C57655}" srcOrd="0" destOrd="0" presId="urn:microsoft.com/office/officeart/2005/8/layout/radial2"/>
    <dgm:cxn modelId="{DB56ECA5-DE53-AB43-B795-A412CD68EE8E}" type="presParOf" srcId="{2F04842E-1478-8C4E-A38C-6C31A4C57655}" destId="{DA306EBB-6F4C-FB4C-A1AD-11600BC07FC9}" srcOrd="0" destOrd="0" presId="urn:microsoft.com/office/officeart/2005/8/layout/radial2"/>
    <dgm:cxn modelId="{21BA34CF-FA76-4F4B-85E1-FD6B648A4968}" type="presParOf" srcId="{DA306EBB-6F4C-FB4C-A1AD-11600BC07FC9}" destId="{70CE733F-67FF-0A41-A274-76424DBAD561}" srcOrd="0" destOrd="0" presId="urn:microsoft.com/office/officeart/2005/8/layout/radial2"/>
    <dgm:cxn modelId="{D3B70A5A-F2CB-0641-914B-341BB0601478}" type="presParOf" srcId="{DA306EBB-6F4C-FB4C-A1AD-11600BC07FC9}" destId="{F7215B06-89AE-C34A-AC90-F17B4956FBCD}" srcOrd="1" destOrd="0" presId="urn:microsoft.com/office/officeart/2005/8/layout/radial2"/>
    <dgm:cxn modelId="{91DC6B02-1002-764E-AF83-B188EF740A5E}" type="presParOf" srcId="{2F04842E-1478-8C4E-A38C-6C31A4C57655}" destId="{3392888B-999F-4948-AA89-7D6B51C6B01D}" srcOrd="1" destOrd="0" presId="urn:microsoft.com/office/officeart/2005/8/layout/radial2"/>
    <dgm:cxn modelId="{CFF566E2-241F-9445-AF1A-0CC057035340}" type="presParOf" srcId="{2F04842E-1478-8C4E-A38C-6C31A4C57655}" destId="{A1756501-A4F5-EA43-AA14-D577AA4C2782}" srcOrd="2" destOrd="0" presId="urn:microsoft.com/office/officeart/2005/8/layout/radial2"/>
    <dgm:cxn modelId="{12251CBE-8686-0340-B07F-806BF1FCAE5C}" type="presParOf" srcId="{A1756501-A4F5-EA43-AA14-D577AA4C2782}" destId="{A1ABC0B8-D986-8A40-A1B7-F880FFC0FE2A}" srcOrd="0" destOrd="0" presId="urn:microsoft.com/office/officeart/2005/8/layout/radial2"/>
    <dgm:cxn modelId="{F6B9AC2F-A106-1B44-B172-9649CBA443FA}" type="presParOf" srcId="{A1756501-A4F5-EA43-AA14-D577AA4C2782}" destId="{49139B36-42BB-434A-B957-3E1E9A896414}" srcOrd="1" destOrd="0" presId="urn:microsoft.com/office/officeart/2005/8/layout/radial2"/>
    <dgm:cxn modelId="{B4FD383E-78F6-144A-BC00-E29865D35824}" type="presParOf" srcId="{2F04842E-1478-8C4E-A38C-6C31A4C57655}" destId="{0DD394F2-EAF4-7C49-A3F7-0323645399F7}" srcOrd="3" destOrd="0" presId="urn:microsoft.com/office/officeart/2005/8/layout/radial2"/>
    <dgm:cxn modelId="{9F30C4E6-41CA-1E4A-A3A2-CF8A5F9144FA}" type="presParOf" srcId="{2F04842E-1478-8C4E-A38C-6C31A4C57655}" destId="{4BE80409-CA2D-CC43-99CB-115605FF3466}" srcOrd="4" destOrd="0" presId="urn:microsoft.com/office/officeart/2005/8/layout/radial2"/>
    <dgm:cxn modelId="{039CE32D-5776-CE43-A908-74D8FD1A4162}" type="presParOf" srcId="{4BE80409-CA2D-CC43-99CB-115605FF3466}" destId="{22FB86C8-5ADD-C545-86E2-A0A535171D80}" srcOrd="0" destOrd="0" presId="urn:microsoft.com/office/officeart/2005/8/layout/radial2"/>
    <dgm:cxn modelId="{8BC4F90E-1BD6-7E4B-B9CF-CD67E5A4DC5E}" type="presParOf" srcId="{4BE80409-CA2D-CC43-99CB-115605FF3466}" destId="{ECDA3CF2-544D-ED46-B3CA-88C4EFD684CA}" srcOrd="1" destOrd="0" presId="urn:microsoft.com/office/officeart/2005/8/layout/radial2"/>
    <dgm:cxn modelId="{FD6C01CA-8F2C-0543-B419-062955EF66D3}" type="presParOf" srcId="{2F04842E-1478-8C4E-A38C-6C31A4C57655}" destId="{72D70F99-6935-9245-BB0B-A892D368B253}" srcOrd="5" destOrd="0" presId="urn:microsoft.com/office/officeart/2005/8/layout/radial2"/>
    <dgm:cxn modelId="{8120B6CF-A27B-0340-A5E2-DB383F5BE712}" type="presParOf" srcId="{2F04842E-1478-8C4E-A38C-6C31A4C57655}" destId="{74435897-583A-6249-A316-A06BC1785400}" srcOrd="6" destOrd="0" presId="urn:microsoft.com/office/officeart/2005/8/layout/radial2"/>
    <dgm:cxn modelId="{079568A1-BB17-9246-8C5D-09EBC0EEB668}" type="presParOf" srcId="{74435897-583A-6249-A316-A06BC1785400}" destId="{7431C8BD-5A34-2941-96DF-CBA24BBBEE8D}" srcOrd="0" destOrd="0" presId="urn:microsoft.com/office/officeart/2005/8/layout/radial2"/>
    <dgm:cxn modelId="{EEF07648-71AF-9645-8E41-D06F40E2CD47}" type="presParOf" srcId="{74435897-583A-6249-A316-A06BC1785400}" destId="{D387510D-50A4-A641-A919-0D6C70564BA4}" srcOrd="1" destOrd="0" presId="urn:microsoft.com/office/officeart/2005/8/layout/radial2"/>
    <dgm:cxn modelId="{8B58C3FE-002E-AC4E-99DA-4D397E5F1C56}" type="presParOf" srcId="{2F04842E-1478-8C4E-A38C-6C31A4C57655}" destId="{970570C4-6BDD-AC47-8624-8C1763F99D83}" srcOrd="7" destOrd="0" presId="urn:microsoft.com/office/officeart/2005/8/layout/radial2"/>
    <dgm:cxn modelId="{9295296B-56C1-0C4D-98F8-78930C9C46A5}" type="presParOf" srcId="{2F04842E-1478-8C4E-A38C-6C31A4C57655}" destId="{228DAAAC-EF24-AC4B-A932-EAF02F11E2EA}" srcOrd="8" destOrd="0" presId="urn:microsoft.com/office/officeart/2005/8/layout/radial2"/>
    <dgm:cxn modelId="{8E255698-D2FC-904C-9C48-901B8B8B3741}" type="presParOf" srcId="{228DAAAC-EF24-AC4B-A932-EAF02F11E2EA}" destId="{20D94F04-CCF2-AC47-81A1-14A9E47A6F32}" srcOrd="0" destOrd="0" presId="urn:microsoft.com/office/officeart/2005/8/layout/radial2"/>
    <dgm:cxn modelId="{2525E47C-8EA7-4E43-80AC-F79687102622}" type="presParOf" srcId="{228DAAAC-EF24-AC4B-A932-EAF02F11E2EA}" destId="{9E89388A-3ED1-B343-A7F0-2DBAA2FB28D8}" srcOrd="1" destOrd="0" presId="urn:microsoft.com/office/officeart/2005/8/layout/radial2"/>
    <dgm:cxn modelId="{A6E25488-4506-9B43-AC24-8CEFE95702C4}" type="presParOf" srcId="{2F04842E-1478-8C4E-A38C-6C31A4C57655}" destId="{C6527561-2488-FE4B-8901-8411886BC553}" srcOrd="9" destOrd="0" presId="urn:microsoft.com/office/officeart/2005/8/layout/radial2"/>
    <dgm:cxn modelId="{F29E7A96-CDF5-8842-A58C-41BD28CEF2CB}" type="presParOf" srcId="{2F04842E-1478-8C4E-A38C-6C31A4C57655}" destId="{F3770C04-0987-884E-BF7B-6EAF0C041131}" srcOrd="10" destOrd="0" presId="urn:microsoft.com/office/officeart/2005/8/layout/radial2"/>
    <dgm:cxn modelId="{201B78C8-C49A-AE40-B4E3-808E6982C329}" type="presParOf" srcId="{F3770C04-0987-884E-BF7B-6EAF0C041131}" destId="{279E5D1A-6184-9041-B5E0-D2F97CFAE092}" srcOrd="0" destOrd="0" presId="urn:microsoft.com/office/officeart/2005/8/layout/radial2"/>
    <dgm:cxn modelId="{CB2A6259-5C17-0B41-B42F-B4992C7D9144}" type="presParOf" srcId="{F3770C04-0987-884E-BF7B-6EAF0C041131}" destId="{3E1030DE-7AF8-7E40-9A73-CC295B840A0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  <a:ext uri="{C62137D5-CB1D-491B-B009-E17868A290BF}">
      <dgm14:recolorImg xmlns:dgm14="http://schemas.microsoft.com/office/drawing/2010/diagram" xmlns:a="http://schemas.openxmlformats.org/drawingml/2006/main" xmlns:dgm="http://schemas.openxmlformats.org/drawingml/2006/diagram" xmlns="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F3D0F0-F484-4E47-B34E-DE45B5D9A6EE}" type="doc">
      <dgm:prSet loTypeId="urn:microsoft.com/office/officeart/2005/8/layout/orgChart1" loCatId="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fr-FR"/>
        </a:p>
      </dgm:t>
    </dgm:pt>
    <dgm:pt modelId="{555DC5F8-0E6A-4741-A5EF-C1013D6A23D1}">
      <dgm:prSet phldrT="[Texte]"/>
      <dgm:spPr>
        <a:solidFill>
          <a:schemeClr val="accent6">
            <a:lumMod val="75000"/>
          </a:schemeClr>
        </a:solidFill>
        <a:ln>
          <a:solidFill>
            <a:srgbClr val="000090"/>
          </a:solidFill>
        </a:ln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DC</a:t>
          </a:r>
        </a:p>
        <a:p>
          <a:r>
            <a:rPr lang="fr-FR" dirty="0" smtClean="0">
              <a:solidFill>
                <a:schemeClr val="bg1"/>
              </a:solidFill>
            </a:rPr>
            <a:t>BM</a:t>
          </a:r>
          <a:endParaRPr lang="fr-FR" dirty="0">
            <a:solidFill>
              <a:schemeClr val="bg1"/>
            </a:solidFill>
          </a:endParaRPr>
        </a:p>
      </dgm:t>
    </dgm:pt>
    <dgm:pt modelId="{2BBD4E77-C272-704A-8716-1CF7236ED2C6}" type="parTrans" cxnId="{F7524893-7CA6-A34B-B669-2E61AED87304}">
      <dgm:prSet/>
      <dgm:spPr/>
      <dgm:t>
        <a:bodyPr/>
        <a:lstStyle/>
        <a:p>
          <a:endParaRPr lang="fr-FR"/>
        </a:p>
      </dgm:t>
    </dgm:pt>
    <dgm:pt modelId="{BD4A7047-B967-5F44-A213-346A49A9A9C2}" type="sibTrans" cxnId="{F7524893-7CA6-A34B-B669-2E61AED87304}">
      <dgm:prSet/>
      <dgm:spPr/>
      <dgm:t>
        <a:bodyPr/>
        <a:lstStyle/>
        <a:p>
          <a:endParaRPr lang="fr-FR"/>
        </a:p>
      </dgm:t>
    </dgm:pt>
    <dgm:pt modelId="{BF148E67-8B35-E241-83F1-02450EC27BB1}">
      <dgm:prSet phldrT="[Texte]"/>
      <dgm:spPr>
        <a:solidFill>
          <a:schemeClr val="accent6">
            <a:lumMod val="75000"/>
          </a:schemeClr>
        </a:solidFill>
        <a:ln>
          <a:solidFill>
            <a:srgbClr val="000090"/>
          </a:solidFill>
        </a:ln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Coordinateur ESSEC</a:t>
          </a:r>
          <a:endParaRPr lang="fr-FR" dirty="0">
            <a:solidFill>
              <a:schemeClr val="bg1"/>
            </a:solidFill>
          </a:endParaRPr>
        </a:p>
      </dgm:t>
    </dgm:pt>
    <dgm:pt modelId="{9E997DC1-5B4C-9D4F-9AE0-57C363BCD08F}" type="parTrans" cxnId="{2EA56CCD-8BBE-C443-965E-3192B828E36C}">
      <dgm:prSet/>
      <dgm:spPr/>
      <dgm:t>
        <a:bodyPr/>
        <a:lstStyle/>
        <a:p>
          <a:endParaRPr lang="fr-FR"/>
        </a:p>
      </dgm:t>
    </dgm:pt>
    <dgm:pt modelId="{1B214350-EADB-F746-9C30-10BBDA93E10D}" type="sibTrans" cxnId="{2EA56CCD-8BBE-C443-965E-3192B828E36C}">
      <dgm:prSet/>
      <dgm:spPr/>
      <dgm:t>
        <a:bodyPr/>
        <a:lstStyle/>
        <a:p>
          <a:endParaRPr lang="fr-FR"/>
        </a:p>
      </dgm:t>
    </dgm:pt>
    <dgm:pt modelId="{818D828C-19AB-F24F-A7D5-999617E80334}">
      <dgm:prSet phldrT="[Texte]"/>
      <dgm:spPr>
        <a:solidFill>
          <a:schemeClr val="accent6">
            <a:lumMod val="75000"/>
          </a:schemeClr>
        </a:solidFill>
        <a:ln>
          <a:solidFill>
            <a:srgbClr val="000090"/>
          </a:solidFill>
        </a:ln>
      </dgm:spPr>
      <dgm:t>
        <a:bodyPr/>
        <a:lstStyle/>
        <a:p>
          <a:r>
            <a:rPr lang="fr-FR" smtClean="0">
              <a:solidFill>
                <a:schemeClr val="bg1"/>
              </a:solidFill>
            </a:rPr>
            <a:t>Coordinateur ESCP</a:t>
          </a:r>
          <a:endParaRPr lang="fr-FR" dirty="0">
            <a:solidFill>
              <a:schemeClr val="bg1"/>
            </a:solidFill>
          </a:endParaRPr>
        </a:p>
      </dgm:t>
    </dgm:pt>
    <dgm:pt modelId="{59345731-41E4-E347-8096-2A5CD0444460}" type="parTrans" cxnId="{52CFBA10-6F42-9F45-B1F0-6D0FD31801A0}">
      <dgm:prSet/>
      <dgm:spPr/>
      <dgm:t>
        <a:bodyPr/>
        <a:lstStyle/>
        <a:p>
          <a:endParaRPr lang="fr-FR"/>
        </a:p>
      </dgm:t>
    </dgm:pt>
    <dgm:pt modelId="{4566FFB5-AFB0-854C-A6AB-B873440F3D42}" type="sibTrans" cxnId="{52CFBA10-6F42-9F45-B1F0-6D0FD31801A0}">
      <dgm:prSet/>
      <dgm:spPr/>
      <dgm:t>
        <a:bodyPr/>
        <a:lstStyle/>
        <a:p>
          <a:endParaRPr lang="fr-FR"/>
        </a:p>
      </dgm:t>
    </dgm:pt>
    <dgm:pt modelId="{DCBDC19D-1D6C-314A-B67E-68ED6F6EA6F1}">
      <dgm:prSet phldrT="[Texte]"/>
      <dgm:spPr>
        <a:solidFill>
          <a:schemeClr val="accent6">
            <a:lumMod val="75000"/>
          </a:schemeClr>
        </a:solidFill>
        <a:ln>
          <a:solidFill>
            <a:srgbClr val="000090"/>
          </a:solidFill>
        </a:ln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Coordinateur HEC</a:t>
          </a:r>
          <a:endParaRPr lang="fr-FR" dirty="0">
            <a:solidFill>
              <a:schemeClr val="bg1"/>
            </a:solidFill>
          </a:endParaRPr>
        </a:p>
      </dgm:t>
    </dgm:pt>
    <dgm:pt modelId="{93810DF1-4D81-BB4A-ADCF-D82295A4034F}" type="parTrans" cxnId="{34DA1EBB-CAC3-AF44-B3B6-4CFF58CCC5B4}">
      <dgm:prSet/>
      <dgm:spPr>
        <a:ln w="9525" cmpd="sng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fr-FR" b="0"/>
        </a:p>
      </dgm:t>
    </dgm:pt>
    <dgm:pt modelId="{25BFF7B9-1FBB-0D46-A2CF-9501FFEBA40A}" type="sibTrans" cxnId="{34DA1EBB-CAC3-AF44-B3B6-4CFF58CCC5B4}">
      <dgm:prSet/>
      <dgm:spPr/>
      <dgm:t>
        <a:bodyPr/>
        <a:lstStyle/>
        <a:p>
          <a:endParaRPr lang="fr-FR"/>
        </a:p>
      </dgm:t>
    </dgm:pt>
    <dgm:pt modelId="{0E203678-D146-F043-BBF5-590902469ABE}">
      <dgm:prSet phldrT="[Texte]"/>
      <dgm:spPr>
        <a:solidFill>
          <a:schemeClr val="accent6">
            <a:lumMod val="75000"/>
          </a:schemeClr>
        </a:solidFill>
        <a:ln>
          <a:solidFill>
            <a:srgbClr val="000090"/>
          </a:solidFill>
        </a:ln>
      </dgm:spPr>
      <dgm:t>
        <a:bodyPr/>
        <a:lstStyle/>
        <a:p>
          <a:r>
            <a:rPr lang="fr-FR" smtClean="0">
              <a:solidFill>
                <a:schemeClr val="bg1"/>
              </a:solidFill>
            </a:rPr>
            <a:t>Community Manager</a:t>
          </a:r>
          <a:endParaRPr lang="fr-FR" dirty="0">
            <a:solidFill>
              <a:schemeClr val="bg1"/>
            </a:solidFill>
          </a:endParaRPr>
        </a:p>
      </dgm:t>
    </dgm:pt>
    <dgm:pt modelId="{DD6DAA64-80A1-4844-8613-19EAA9B08B80}" type="parTrans" cxnId="{2FEB6C8A-11F9-F249-9EFA-2DF4A00C6833}">
      <dgm:prSet/>
      <dgm:spPr>
        <a:ln>
          <a:solidFill>
            <a:srgbClr val="DD7E0E"/>
          </a:solidFill>
        </a:ln>
      </dgm:spPr>
      <dgm:t>
        <a:bodyPr/>
        <a:lstStyle/>
        <a:p>
          <a:endParaRPr lang="fr-FR"/>
        </a:p>
      </dgm:t>
    </dgm:pt>
    <dgm:pt modelId="{B1F5C9F5-7072-7942-83F0-02F9C07B6DBA}" type="sibTrans" cxnId="{2FEB6C8A-11F9-F249-9EFA-2DF4A00C6833}">
      <dgm:prSet/>
      <dgm:spPr/>
      <dgm:t>
        <a:bodyPr/>
        <a:lstStyle/>
        <a:p>
          <a:endParaRPr lang="fr-FR"/>
        </a:p>
      </dgm:t>
    </dgm:pt>
    <dgm:pt modelId="{077D206E-0B37-3743-86E7-A5A102A6D12D}">
      <dgm:prSet phldrT="[Texte]"/>
      <dgm:spPr>
        <a:solidFill>
          <a:schemeClr val="accent6">
            <a:lumMod val="75000"/>
          </a:schemeClr>
        </a:solidFill>
        <a:ln>
          <a:solidFill>
            <a:srgbClr val="000090"/>
          </a:solidFill>
        </a:ln>
      </dgm:spPr>
      <dgm:t>
        <a:bodyPr/>
        <a:lstStyle/>
        <a:p>
          <a:r>
            <a:rPr lang="fr-FR" smtClean="0">
              <a:solidFill>
                <a:schemeClr val="bg1"/>
              </a:solidFill>
            </a:rPr>
            <a:t>Trésorerie</a:t>
          </a:r>
          <a:endParaRPr lang="fr-FR" dirty="0">
            <a:solidFill>
              <a:schemeClr val="bg1"/>
            </a:solidFill>
          </a:endParaRPr>
        </a:p>
      </dgm:t>
    </dgm:pt>
    <dgm:pt modelId="{6919E530-9F54-F14C-BCBC-0F2FB7D2A786}" type="parTrans" cxnId="{9D426DFB-B261-5F4E-87BC-1DC1916D313F}">
      <dgm:prSet/>
      <dgm:spPr>
        <a:ln w="9525" cmpd="sng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fr-FR" b="0"/>
        </a:p>
      </dgm:t>
    </dgm:pt>
    <dgm:pt modelId="{05C0F4AF-F822-604E-9500-DC9CC630E6B5}" type="sibTrans" cxnId="{9D426DFB-B261-5F4E-87BC-1DC1916D313F}">
      <dgm:prSet/>
      <dgm:spPr/>
      <dgm:t>
        <a:bodyPr/>
        <a:lstStyle/>
        <a:p>
          <a:endParaRPr lang="fr-FR"/>
        </a:p>
      </dgm:t>
    </dgm:pt>
    <dgm:pt modelId="{30243DAA-E452-E049-8033-3E4A375F301B}">
      <dgm:prSet phldrT="[Texte]"/>
      <dgm:spPr>
        <a:solidFill>
          <a:schemeClr val="accent6">
            <a:lumMod val="75000"/>
          </a:schemeClr>
        </a:solidFill>
        <a:ln>
          <a:solidFill>
            <a:srgbClr val="000090"/>
          </a:solidFill>
        </a:ln>
      </dgm:spPr>
      <dgm:t>
        <a:bodyPr/>
        <a:lstStyle/>
        <a:p>
          <a:r>
            <a:rPr lang="fr-FR" smtClean="0">
              <a:solidFill>
                <a:schemeClr val="bg1"/>
              </a:solidFill>
            </a:rPr>
            <a:t>Publications / Newsletter</a:t>
          </a:r>
          <a:endParaRPr lang="fr-FR" dirty="0">
            <a:solidFill>
              <a:schemeClr val="bg1"/>
            </a:solidFill>
          </a:endParaRPr>
        </a:p>
      </dgm:t>
    </dgm:pt>
    <dgm:pt modelId="{3FB38760-F1E0-C042-964B-7664880BE314}" type="parTrans" cxnId="{A3523617-919C-2042-8F06-BEF8381E99E7}">
      <dgm:prSet/>
      <dgm:spPr>
        <a:ln w="9525" cmpd="sng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fr-FR" b="0"/>
        </a:p>
      </dgm:t>
    </dgm:pt>
    <dgm:pt modelId="{91D02235-1300-E34B-811F-D56D68FF40E7}" type="sibTrans" cxnId="{A3523617-919C-2042-8F06-BEF8381E99E7}">
      <dgm:prSet/>
      <dgm:spPr/>
      <dgm:t>
        <a:bodyPr/>
        <a:lstStyle/>
        <a:p>
          <a:endParaRPr lang="fr-FR"/>
        </a:p>
      </dgm:t>
    </dgm:pt>
    <dgm:pt modelId="{FF600D93-E563-3847-AC6A-82A6F50A63B3}" type="pres">
      <dgm:prSet presAssocID="{9CF3D0F0-F484-4E47-B34E-DE45B5D9A6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D6010FD-4197-A349-9129-B48C27C4AF51}" type="pres">
      <dgm:prSet presAssocID="{555DC5F8-0E6A-4741-A5EF-C1013D6A23D1}" presName="hierRoot1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5C6D8CBA-501A-4747-BA48-4C542E3AC8FD}" type="pres">
      <dgm:prSet presAssocID="{555DC5F8-0E6A-4741-A5EF-C1013D6A23D1}" presName="rootComposite1" presStyleCnt="0"/>
      <dgm:spPr/>
      <dgm:t>
        <a:bodyPr/>
        <a:lstStyle/>
        <a:p>
          <a:endParaRPr lang="fr-FR"/>
        </a:p>
      </dgm:t>
    </dgm:pt>
    <dgm:pt modelId="{9234A140-FB54-3640-AA5D-2200FF18A697}" type="pres">
      <dgm:prSet presAssocID="{555DC5F8-0E6A-4741-A5EF-C1013D6A23D1}" presName="rootText1" presStyleLbl="node0" presStyleIdx="0" presStyleCnt="1" custScaleY="100001" custLinFactNeighborY="-239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80DFE3B-BE2C-C94C-9029-3EB7024A483C}" type="pres">
      <dgm:prSet presAssocID="{555DC5F8-0E6A-4741-A5EF-C1013D6A23D1}" presName="rootConnector1" presStyleLbl="node1" presStyleIdx="0" presStyleCnt="0"/>
      <dgm:spPr/>
      <dgm:t>
        <a:bodyPr/>
        <a:lstStyle/>
        <a:p>
          <a:endParaRPr lang="fr-FR"/>
        </a:p>
      </dgm:t>
    </dgm:pt>
    <dgm:pt modelId="{84324257-7EEA-D74E-B124-12C7EC0CD2B6}" type="pres">
      <dgm:prSet presAssocID="{555DC5F8-0E6A-4741-A5EF-C1013D6A23D1}" presName="hierChild2" presStyleCnt="0"/>
      <dgm:spPr/>
      <dgm:t>
        <a:bodyPr/>
        <a:lstStyle/>
        <a:p>
          <a:endParaRPr lang="fr-FR"/>
        </a:p>
      </dgm:t>
    </dgm:pt>
    <dgm:pt modelId="{53AB1263-A79A-AD44-8829-C730208DB869}" type="pres">
      <dgm:prSet presAssocID="{93810DF1-4D81-BB4A-ADCF-D82295A4034F}" presName="Name37" presStyleLbl="parChTrans1D2" presStyleIdx="0" presStyleCnt="6"/>
      <dgm:spPr/>
      <dgm:t>
        <a:bodyPr/>
        <a:lstStyle/>
        <a:p>
          <a:endParaRPr lang="fr-FR"/>
        </a:p>
      </dgm:t>
    </dgm:pt>
    <dgm:pt modelId="{05863D58-ED18-3C48-B509-A7B8D1B43493}" type="pres">
      <dgm:prSet presAssocID="{DCBDC19D-1D6C-314A-B67E-68ED6F6EA6F1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CA68AFFE-DA0B-6246-B23D-D5B6E4413294}" type="pres">
      <dgm:prSet presAssocID="{DCBDC19D-1D6C-314A-B67E-68ED6F6EA6F1}" presName="rootComposite" presStyleCnt="0"/>
      <dgm:spPr/>
      <dgm:t>
        <a:bodyPr/>
        <a:lstStyle/>
        <a:p>
          <a:endParaRPr lang="fr-FR"/>
        </a:p>
      </dgm:t>
    </dgm:pt>
    <dgm:pt modelId="{410E8922-8833-FD41-BC9C-31667AEAB5EE}" type="pres">
      <dgm:prSet presAssocID="{DCBDC19D-1D6C-314A-B67E-68ED6F6EA6F1}" presName="rootText" presStyleLbl="node2" presStyleIdx="0" presStyleCnt="6" custLinFactNeighborY="-207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35D4A9F-B893-3B47-B877-0CD0AB67AD66}" type="pres">
      <dgm:prSet presAssocID="{DCBDC19D-1D6C-314A-B67E-68ED6F6EA6F1}" presName="rootConnector" presStyleLbl="node2" presStyleIdx="0" presStyleCnt="6"/>
      <dgm:spPr/>
      <dgm:t>
        <a:bodyPr/>
        <a:lstStyle/>
        <a:p>
          <a:endParaRPr lang="fr-FR"/>
        </a:p>
      </dgm:t>
    </dgm:pt>
    <dgm:pt modelId="{502CA79C-7D54-9E44-82D6-19600C41D636}" type="pres">
      <dgm:prSet presAssocID="{DCBDC19D-1D6C-314A-B67E-68ED6F6EA6F1}" presName="hierChild4" presStyleCnt="0"/>
      <dgm:spPr/>
      <dgm:t>
        <a:bodyPr/>
        <a:lstStyle/>
        <a:p>
          <a:endParaRPr lang="fr-FR"/>
        </a:p>
      </dgm:t>
    </dgm:pt>
    <dgm:pt modelId="{7096680D-E5EA-AB42-812D-74DC56356621}" type="pres">
      <dgm:prSet presAssocID="{DCBDC19D-1D6C-314A-B67E-68ED6F6EA6F1}" presName="hierChild5" presStyleCnt="0"/>
      <dgm:spPr/>
      <dgm:t>
        <a:bodyPr/>
        <a:lstStyle/>
        <a:p>
          <a:endParaRPr lang="fr-FR"/>
        </a:p>
      </dgm:t>
    </dgm:pt>
    <dgm:pt modelId="{65538F01-5758-4246-BE31-62563E3FA98D}" type="pres">
      <dgm:prSet presAssocID="{9E997DC1-5B4C-9D4F-9AE0-57C363BCD08F}" presName="Name37" presStyleLbl="parChTrans1D2" presStyleIdx="1" presStyleCnt="6"/>
      <dgm:spPr/>
      <dgm:t>
        <a:bodyPr/>
        <a:lstStyle/>
        <a:p>
          <a:endParaRPr lang="fr-FR"/>
        </a:p>
      </dgm:t>
    </dgm:pt>
    <dgm:pt modelId="{38DBAC57-37D0-B945-B65C-58C9339D0460}" type="pres">
      <dgm:prSet presAssocID="{BF148E67-8B35-E241-83F1-02450EC27BB1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C0D07B99-9992-E146-AFC8-E743B918000F}" type="pres">
      <dgm:prSet presAssocID="{BF148E67-8B35-E241-83F1-02450EC27BB1}" presName="rootComposite" presStyleCnt="0"/>
      <dgm:spPr/>
      <dgm:t>
        <a:bodyPr/>
        <a:lstStyle/>
        <a:p>
          <a:endParaRPr lang="fr-FR"/>
        </a:p>
      </dgm:t>
    </dgm:pt>
    <dgm:pt modelId="{0CBA761B-539A-2244-8D43-2D70483C6D81}" type="pres">
      <dgm:prSet presAssocID="{BF148E67-8B35-E241-83F1-02450EC27BB1}" presName="rootText" presStyleLbl="node2" presStyleIdx="1" presStyleCnt="6" custLinFactNeighborY="-207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103C6BC-9DDE-A541-AD7E-656233D53412}" type="pres">
      <dgm:prSet presAssocID="{BF148E67-8B35-E241-83F1-02450EC27BB1}" presName="rootConnector" presStyleLbl="node2" presStyleIdx="1" presStyleCnt="6"/>
      <dgm:spPr/>
      <dgm:t>
        <a:bodyPr/>
        <a:lstStyle/>
        <a:p>
          <a:endParaRPr lang="fr-FR"/>
        </a:p>
      </dgm:t>
    </dgm:pt>
    <dgm:pt modelId="{83CF08B6-933C-E643-BED1-0CA04166D374}" type="pres">
      <dgm:prSet presAssocID="{BF148E67-8B35-E241-83F1-02450EC27BB1}" presName="hierChild4" presStyleCnt="0"/>
      <dgm:spPr/>
      <dgm:t>
        <a:bodyPr/>
        <a:lstStyle/>
        <a:p>
          <a:endParaRPr lang="fr-FR"/>
        </a:p>
      </dgm:t>
    </dgm:pt>
    <dgm:pt modelId="{8B30AC3E-44DF-0342-BEA8-064F090E4311}" type="pres">
      <dgm:prSet presAssocID="{BF148E67-8B35-E241-83F1-02450EC27BB1}" presName="hierChild5" presStyleCnt="0"/>
      <dgm:spPr/>
      <dgm:t>
        <a:bodyPr/>
        <a:lstStyle/>
        <a:p>
          <a:endParaRPr lang="fr-FR"/>
        </a:p>
      </dgm:t>
    </dgm:pt>
    <dgm:pt modelId="{300F5941-34EC-1646-8ADA-65FE70EF73A6}" type="pres">
      <dgm:prSet presAssocID="{59345731-41E4-E347-8096-2A5CD0444460}" presName="Name37" presStyleLbl="parChTrans1D2" presStyleIdx="2" presStyleCnt="6"/>
      <dgm:spPr/>
      <dgm:t>
        <a:bodyPr/>
        <a:lstStyle/>
        <a:p>
          <a:endParaRPr lang="fr-FR"/>
        </a:p>
      </dgm:t>
    </dgm:pt>
    <dgm:pt modelId="{3DFCA30D-35A9-0247-93B9-80981AAA7152}" type="pres">
      <dgm:prSet presAssocID="{818D828C-19AB-F24F-A7D5-999617E80334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D2F7EBD3-CEF1-174B-ACDF-A9528E50189E}" type="pres">
      <dgm:prSet presAssocID="{818D828C-19AB-F24F-A7D5-999617E80334}" presName="rootComposite" presStyleCnt="0"/>
      <dgm:spPr/>
      <dgm:t>
        <a:bodyPr/>
        <a:lstStyle/>
        <a:p>
          <a:endParaRPr lang="fr-FR"/>
        </a:p>
      </dgm:t>
    </dgm:pt>
    <dgm:pt modelId="{B7481842-18A4-6D4A-8C64-FBD4BD5E31F2}" type="pres">
      <dgm:prSet presAssocID="{818D828C-19AB-F24F-A7D5-999617E80334}" presName="rootText" presStyleLbl="node2" presStyleIdx="2" presStyleCnt="6" custLinFactNeighborY="-207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56F6099-4CF5-8147-8A76-5DC458A09598}" type="pres">
      <dgm:prSet presAssocID="{818D828C-19AB-F24F-A7D5-999617E80334}" presName="rootConnector" presStyleLbl="node2" presStyleIdx="2" presStyleCnt="6"/>
      <dgm:spPr/>
      <dgm:t>
        <a:bodyPr/>
        <a:lstStyle/>
        <a:p>
          <a:endParaRPr lang="fr-FR"/>
        </a:p>
      </dgm:t>
    </dgm:pt>
    <dgm:pt modelId="{5E10ECAF-61B4-2E4E-9E70-AF4ECCBC7079}" type="pres">
      <dgm:prSet presAssocID="{818D828C-19AB-F24F-A7D5-999617E80334}" presName="hierChild4" presStyleCnt="0"/>
      <dgm:spPr/>
      <dgm:t>
        <a:bodyPr/>
        <a:lstStyle/>
        <a:p>
          <a:endParaRPr lang="fr-FR"/>
        </a:p>
      </dgm:t>
    </dgm:pt>
    <dgm:pt modelId="{EBE62699-FD81-C34A-B640-D227D0503270}" type="pres">
      <dgm:prSet presAssocID="{818D828C-19AB-F24F-A7D5-999617E80334}" presName="hierChild5" presStyleCnt="0"/>
      <dgm:spPr/>
      <dgm:t>
        <a:bodyPr/>
        <a:lstStyle/>
        <a:p>
          <a:endParaRPr lang="fr-FR"/>
        </a:p>
      </dgm:t>
    </dgm:pt>
    <dgm:pt modelId="{BE695A9B-D300-814C-868D-D403FF202825}" type="pres">
      <dgm:prSet presAssocID="{DD6DAA64-80A1-4844-8613-19EAA9B08B80}" presName="Name37" presStyleLbl="parChTrans1D2" presStyleIdx="3" presStyleCnt="6"/>
      <dgm:spPr/>
      <dgm:t>
        <a:bodyPr/>
        <a:lstStyle/>
        <a:p>
          <a:endParaRPr lang="fr-FR"/>
        </a:p>
      </dgm:t>
    </dgm:pt>
    <dgm:pt modelId="{CE59F8DD-8C51-104E-82F4-7A3DF06CC2C1}" type="pres">
      <dgm:prSet presAssocID="{0E203678-D146-F043-BBF5-590902469ABE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7D8F6AB4-A290-5042-A864-87A0AA8F38F2}" type="pres">
      <dgm:prSet presAssocID="{0E203678-D146-F043-BBF5-590902469ABE}" presName="rootComposite" presStyleCnt="0"/>
      <dgm:spPr/>
      <dgm:t>
        <a:bodyPr/>
        <a:lstStyle/>
        <a:p>
          <a:endParaRPr lang="fr-FR"/>
        </a:p>
      </dgm:t>
    </dgm:pt>
    <dgm:pt modelId="{B60D9375-DB3B-B046-9816-A9577C49361B}" type="pres">
      <dgm:prSet presAssocID="{0E203678-D146-F043-BBF5-590902469ABE}" presName="rootText" presStyleLbl="node2" presStyleIdx="3" presStyleCnt="6" custLinFactNeighborY="-207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1768BA6-3873-7340-84C2-9437E8FF3304}" type="pres">
      <dgm:prSet presAssocID="{0E203678-D146-F043-BBF5-590902469ABE}" presName="rootConnector" presStyleLbl="node2" presStyleIdx="3" presStyleCnt="6"/>
      <dgm:spPr/>
      <dgm:t>
        <a:bodyPr/>
        <a:lstStyle/>
        <a:p>
          <a:endParaRPr lang="fr-FR"/>
        </a:p>
      </dgm:t>
    </dgm:pt>
    <dgm:pt modelId="{85ACE827-3935-C34D-B8DB-E05C4A66BFB8}" type="pres">
      <dgm:prSet presAssocID="{0E203678-D146-F043-BBF5-590902469ABE}" presName="hierChild4" presStyleCnt="0"/>
      <dgm:spPr/>
      <dgm:t>
        <a:bodyPr/>
        <a:lstStyle/>
        <a:p>
          <a:endParaRPr lang="fr-FR"/>
        </a:p>
      </dgm:t>
    </dgm:pt>
    <dgm:pt modelId="{5950D3E0-017E-E747-9FC9-A85F39D15481}" type="pres">
      <dgm:prSet presAssocID="{0E203678-D146-F043-BBF5-590902469ABE}" presName="hierChild5" presStyleCnt="0"/>
      <dgm:spPr/>
      <dgm:t>
        <a:bodyPr/>
        <a:lstStyle/>
        <a:p>
          <a:endParaRPr lang="fr-FR"/>
        </a:p>
      </dgm:t>
    </dgm:pt>
    <dgm:pt modelId="{2C53AA9C-5EF4-F143-9575-992A51EF5D28}" type="pres">
      <dgm:prSet presAssocID="{6919E530-9F54-F14C-BCBC-0F2FB7D2A786}" presName="Name37" presStyleLbl="parChTrans1D2" presStyleIdx="4" presStyleCnt="6"/>
      <dgm:spPr/>
      <dgm:t>
        <a:bodyPr/>
        <a:lstStyle/>
        <a:p>
          <a:endParaRPr lang="fr-FR"/>
        </a:p>
      </dgm:t>
    </dgm:pt>
    <dgm:pt modelId="{53752622-E243-8B42-9A23-C490472C88C8}" type="pres">
      <dgm:prSet presAssocID="{077D206E-0B37-3743-86E7-A5A102A6D12D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DAD84F27-A0EB-444E-BD54-39C07C6E5BE9}" type="pres">
      <dgm:prSet presAssocID="{077D206E-0B37-3743-86E7-A5A102A6D12D}" presName="rootComposite" presStyleCnt="0"/>
      <dgm:spPr/>
      <dgm:t>
        <a:bodyPr/>
        <a:lstStyle/>
        <a:p>
          <a:endParaRPr lang="fr-FR"/>
        </a:p>
      </dgm:t>
    </dgm:pt>
    <dgm:pt modelId="{8912C42B-5717-CB43-ABDE-5114E2C752D7}" type="pres">
      <dgm:prSet presAssocID="{077D206E-0B37-3743-86E7-A5A102A6D12D}" presName="rootText" presStyleLbl="node2" presStyleIdx="4" presStyleCnt="6" custLinFactNeighborY="-207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E42AC8E-9637-E648-A112-75C4959E4A41}" type="pres">
      <dgm:prSet presAssocID="{077D206E-0B37-3743-86E7-A5A102A6D12D}" presName="rootConnector" presStyleLbl="node2" presStyleIdx="4" presStyleCnt="6"/>
      <dgm:spPr/>
      <dgm:t>
        <a:bodyPr/>
        <a:lstStyle/>
        <a:p>
          <a:endParaRPr lang="fr-FR"/>
        </a:p>
      </dgm:t>
    </dgm:pt>
    <dgm:pt modelId="{F8BA47EE-8621-E24B-AB87-BFB475135720}" type="pres">
      <dgm:prSet presAssocID="{077D206E-0B37-3743-86E7-A5A102A6D12D}" presName="hierChild4" presStyleCnt="0"/>
      <dgm:spPr/>
      <dgm:t>
        <a:bodyPr/>
        <a:lstStyle/>
        <a:p>
          <a:endParaRPr lang="fr-FR"/>
        </a:p>
      </dgm:t>
    </dgm:pt>
    <dgm:pt modelId="{6F0D7063-472D-F74E-AAF5-3AB7AF92BE5B}" type="pres">
      <dgm:prSet presAssocID="{077D206E-0B37-3743-86E7-A5A102A6D12D}" presName="hierChild5" presStyleCnt="0"/>
      <dgm:spPr/>
      <dgm:t>
        <a:bodyPr/>
        <a:lstStyle/>
        <a:p>
          <a:endParaRPr lang="fr-FR"/>
        </a:p>
      </dgm:t>
    </dgm:pt>
    <dgm:pt modelId="{A8AD56EF-FD51-4C4C-BF00-7B5B24400C2B}" type="pres">
      <dgm:prSet presAssocID="{3FB38760-F1E0-C042-964B-7664880BE314}" presName="Name37" presStyleLbl="parChTrans1D2" presStyleIdx="5" presStyleCnt="6"/>
      <dgm:spPr/>
      <dgm:t>
        <a:bodyPr/>
        <a:lstStyle/>
        <a:p>
          <a:endParaRPr lang="fr-FR"/>
        </a:p>
      </dgm:t>
    </dgm:pt>
    <dgm:pt modelId="{94FD4AF0-A473-CE4E-9829-7E13273C9187}" type="pres">
      <dgm:prSet presAssocID="{30243DAA-E452-E049-8033-3E4A375F301B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601A3BD7-8737-1040-9F93-B79C5877402C}" type="pres">
      <dgm:prSet presAssocID="{30243DAA-E452-E049-8033-3E4A375F301B}" presName="rootComposite" presStyleCnt="0"/>
      <dgm:spPr/>
      <dgm:t>
        <a:bodyPr/>
        <a:lstStyle/>
        <a:p>
          <a:endParaRPr lang="fr-FR"/>
        </a:p>
      </dgm:t>
    </dgm:pt>
    <dgm:pt modelId="{F768DA7F-F642-D74A-A760-42CB970B5A4C}" type="pres">
      <dgm:prSet presAssocID="{30243DAA-E452-E049-8033-3E4A375F301B}" presName="rootText" presStyleLbl="node2" presStyleIdx="5" presStyleCnt="6" custLinFactNeighborY="-207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5B6D878-B8AF-654F-A759-697AC6E45AFE}" type="pres">
      <dgm:prSet presAssocID="{30243DAA-E452-E049-8033-3E4A375F301B}" presName="rootConnector" presStyleLbl="node2" presStyleIdx="5" presStyleCnt="6"/>
      <dgm:spPr/>
      <dgm:t>
        <a:bodyPr/>
        <a:lstStyle/>
        <a:p>
          <a:endParaRPr lang="fr-FR"/>
        </a:p>
      </dgm:t>
    </dgm:pt>
    <dgm:pt modelId="{5B74BA78-6BF6-6143-80B7-6B9644AA8E0C}" type="pres">
      <dgm:prSet presAssocID="{30243DAA-E452-E049-8033-3E4A375F301B}" presName="hierChild4" presStyleCnt="0"/>
      <dgm:spPr/>
      <dgm:t>
        <a:bodyPr/>
        <a:lstStyle/>
        <a:p>
          <a:endParaRPr lang="fr-FR"/>
        </a:p>
      </dgm:t>
    </dgm:pt>
    <dgm:pt modelId="{7AFFE26D-6C90-6146-9772-5E896D207782}" type="pres">
      <dgm:prSet presAssocID="{30243DAA-E452-E049-8033-3E4A375F301B}" presName="hierChild5" presStyleCnt="0"/>
      <dgm:spPr/>
      <dgm:t>
        <a:bodyPr/>
        <a:lstStyle/>
        <a:p>
          <a:endParaRPr lang="fr-FR"/>
        </a:p>
      </dgm:t>
    </dgm:pt>
    <dgm:pt modelId="{C4284071-39CD-C448-B945-F6B0014BC5D0}" type="pres">
      <dgm:prSet presAssocID="{555DC5F8-0E6A-4741-A5EF-C1013D6A23D1}" presName="hierChild3" presStyleCnt="0"/>
      <dgm:spPr/>
      <dgm:t>
        <a:bodyPr/>
        <a:lstStyle/>
        <a:p>
          <a:endParaRPr lang="fr-FR"/>
        </a:p>
      </dgm:t>
    </dgm:pt>
  </dgm:ptLst>
  <dgm:cxnLst>
    <dgm:cxn modelId="{20EA9ABB-50F4-F34B-9379-F994C37D816D}" type="presOf" srcId="{818D828C-19AB-F24F-A7D5-999617E80334}" destId="{B7481842-18A4-6D4A-8C64-FBD4BD5E31F2}" srcOrd="0" destOrd="0" presId="urn:microsoft.com/office/officeart/2005/8/layout/orgChart1"/>
    <dgm:cxn modelId="{38563C2F-04C7-EF40-81FB-3042B8C8077D}" type="presOf" srcId="{DCBDC19D-1D6C-314A-B67E-68ED6F6EA6F1}" destId="{410E8922-8833-FD41-BC9C-31667AEAB5EE}" srcOrd="0" destOrd="0" presId="urn:microsoft.com/office/officeart/2005/8/layout/orgChart1"/>
    <dgm:cxn modelId="{A3523617-919C-2042-8F06-BEF8381E99E7}" srcId="{555DC5F8-0E6A-4741-A5EF-C1013D6A23D1}" destId="{30243DAA-E452-E049-8033-3E4A375F301B}" srcOrd="5" destOrd="0" parTransId="{3FB38760-F1E0-C042-964B-7664880BE314}" sibTransId="{91D02235-1300-E34B-811F-D56D68FF40E7}"/>
    <dgm:cxn modelId="{F7524893-7CA6-A34B-B669-2E61AED87304}" srcId="{9CF3D0F0-F484-4E47-B34E-DE45B5D9A6EE}" destId="{555DC5F8-0E6A-4741-A5EF-C1013D6A23D1}" srcOrd="0" destOrd="0" parTransId="{2BBD4E77-C272-704A-8716-1CF7236ED2C6}" sibTransId="{BD4A7047-B967-5F44-A213-346A49A9A9C2}"/>
    <dgm:cxn modelId="{95FBA193-321A-3D42-92AD-C51D3787D20F}" type="presOf" srcId="{30243DAA-E452-E049-8033-3E4A375F301B}" destId="{F768DA7F-F642-D74A-A760-42CB970B5A4C}" srcOrd="0" destOrd="0" presId="urn:microsoft.com/office/officeart/2005/8/layout/orgChart1"/>
    <dgm:cxn modelId="{9D426DFB-B261-5F4E-87BC-1DC1916D313F}" srcId="{555DC5F8-0E6A-4741-A5EF-C1013D6A23D1}" destId="{077D206E-0B37-3743-86E7-A5A102A6D12D}" srcOrd="4" destOrd="0" parTransId="{6919E530-9F54-F14C-BCBC-0F2FB7D2A786}" sibTransId="{05C0F4AF-F822-604E-9500-DC9CC630E6B5}"/>
    <dgm:cxn modelId="{A9A18A12-D991-FA4F-A951-3396D32F055B}" type="presOf" srcId="{077D206E-0B37-3743-86E7-A5A102A6D12D}" destId="{8912C42B-5717-CB43-ABDE-5114E2C752D7}" srcOrd="0" destOrd="0" presId="urn:microsoft.com/office/officeart/2005/8/layout/orgChart1"/>
    <dgm:cxn modelId="{DEDAE201-F5DA-DF40-9F5C-D7CEB0EEA624}" type="presOf" srcId="{9CF3D0F0-F484-4E47-B34E-DE45B5D9A6EE}" destId="{FF600D93-E563-3847-AC6A-82A6F50A63B3}" srcOrd="0" destOrd="0" presId="urn:microsoft.com/office/officeart/2005/8/layout/orgChart1"/>
    <dgm:cxn modelId="{EDBB11CF-AB7F-8646-A472-9CEE35335C68}" type="presOf" srcId="{BF148E67-8B35-E241-83F1-02450EC27BB1}" destId="{0CBA761B-539A-2244-8D43-2D70483C6D81}" srcOrd="0" destOrd="0" presId="urn:microsoft.com/office/officeart/2005/8/layout/orgChart1"/>
    <dgm:cxn modelId="{EF82E977-3716-3E43-805E-F37CC08FB386}" type="presOf" srcId="{0E203678-D146-F043-BBF5-590902469ABE}" destId="{B60D9375-DB3B-B046-9816-A9577C49361B}" srcOrd="0" destOrd="0" presId="urn:microsoft.com/office/officeart/2005/8/layout/orgChart1"/>
    <dgm:cxn modelId="{0A2A7774-C3D1-5B42-B418-18EEE271BF94}" type="presOf" srcId="{BF148E67-8B35-E241-83F1-02450EC27BB1}" destId="{E103C6BC-9DDE-A541-AD7E-656233D53412}" srcOrd="1" destOrd="0" presId="urn:microsoft.com/office/officeart/2005/8/layout/orgChart1"/>
    <dgm:cxn modelId="{2FEB6C8A-11F9-F249-9EFA-2DF4A00C6833}" srcId="{555DC5F8-0E6A-4741-A5EF-C1013D6A23D1}" destId="{0E203678-D146-F043-BBF5-590902469ABE}" srcOrd="3" destOrd="0" parTransId="{DD6DAA64-80A1-4844-8613-19EAA9B08B80}" sibTransId="{B1F5C9F5-7072-7942-83F0-02F9C07B6DBA}"/>
    <dgm:cxn modelId="{6C0237A4-C480-0246-A55D-386CD5D40991}" type="presOf" srcId="{077D206E-0B37-3743-86E7-A5A102A6D12D}" destId="{8E42AC8E-9637-E648-A112-75C4959E4A41}" srcOrd="1" destOrd="0" presId="urn:microsoft.com/office/officeart/2005/8/layout/orgChart1"/>
    <dgm:cxn modelId="{ECB74AF4-E880-464B-BD84-42D94A31147D}" type="presOf" srcId="{818D828C-19AB-F24F-A7D5-999617E80334}" destId="{356F6099-4CF5-8147-8A76-5DC458A09598}" srcOrd="1" destOrd="0" presId="urn:microsoft.com/office/officeart/2005/8/layout/orgChart1"/>
    <dgm:cxn modelId="{52CFBA10-6F42-9F45-B1F0-6D0FD31801A0}" srcId="{555DC5F8-0E6A-4741-A5EF-C1013D6A23D1}" destId="{818D828C-19AB-F24F-A7D5-999617E80334}" srcOrd="2" destOrd="0" parTransId="{59345731-41E4-E347-8096-2A5CD0444460}" sibTransId="{4566FFB5-AFB0-854C-A6AB-B873440F3D42}"/>
    <dgm:cxn modelId="{1FDFC6FA-4AFB-5A46-82CE-0628733092DA}" type="presOf" srcId="{93810DF1-4D81-BB4A-ADCF-D82295A4034F}" destId="{53AB1263-A79A-AD44-8829-C730208DB869}" srcOrd="0" destOrd="0" presId="urn:microsoft.com/office/officeart/2005/8/layout/orgChart1"/>
    <dgm:cxn modelId="{2EA56CCD-8BBE-C443-965E-3192B828E36C}" srcId="{555DC5F8-0E6A-4741-A5EF-C1013D6A23D1}" destId="{BF148E67-8B35-E241-83F1-02450EC27BB1}" srcOrd="1" destOrd="0" parTransId="{9E997DC1-5B4C-9D4F-9AE0-57C363BCD08F}" sibTransId="{1B214350-EADB-F746-9C30-10BBDA93E10D}"/>
    <dgm:cxn modelId="{BC416613-6A68-2242-AE7F-0E5C564F1693}" type="presOf" srcId="{3FB38760-F1E0-C042-964B-7664880BE314}" destId="{A8AD56EF-FD51-4C4C-BF00-7B5B24400C2B}" srcOrd="0" destOrd="0" presId="urn:microsoft.com/office/officeart/2005/8/layout/orgChart1"/>
    <dgm:cxn modelId="{1B1BB2F4-5187-194D-83BD-BA6E5D71C0E6}" type="presOf" srcId="{30243DAA-E452-E049-8033-3E4A375F301B}" destId="{C5B6D878-B8AF-654F-A759-697AC6E45AFE}" srcOrd="1" destOrd="0" presId="urn:microsoft.com/office/officeart/2005/8/layout/orgChart1"/>
    <dgm:cxn modelId="{FBF992A1-45BC-6D46-ABDF-379F59DCA3B1}" type="presOf" srcId="{0E203678-D146-F043-BBF5-590902469ABE}" destId="{F1768BA6-3873-7340-84C2-9437E8FF3304}" srcOrd="1" destOrd="0" presId="urn:microsoft.com/office/officeart/2005/8/layout/orgChart1"/>
    <dgm:cxn modelId="{56C19324-CC75-C045-9AAE-6F507EF6F27F}" type="presOf" srcId="{6919E530-9F54-F14C-BCBC-0F2FB7D2A786}" destId="{2C53AA9C-5EF4-F143-9575-992A51EF5D28}" srcOrd="0" destOrd="0" presId="urn:microsoft.com/office/officeart/2005/8/layout/orgChart1"/>
    <dgm:cxn modelId="{34DA1EBB-CAC3-AF44-B3B6-4CFF58CCC5B4}" srcId="{555DC5F8-0E6A-4741-A5EF-C1013D6A23D1}" destId="{DCBDC19D-1D6C-314A-B67E-68ED6F6EA6F1}" srcOrd="0" destOrd="0" parTransId="{93810DF1-4D81-BB4A-ADCF-D82295A4034F}" sibTransId="{25BFF7B9-1FBB-0D46-A2CF-9501FFEBA40A}"/>
    <dgm:cxn modelId="{CA478DEE-A776-B442-B5C5-87726FF9BE4E}" type="presOf" srcId="{9E997DC1-5B4C-9D4F-9AE0-57C363BCD08F}" destId="{65538F01-5758-4246-BE31-62563E3FA98D}" srcOrd="0" destOrd="0" presId="urn:microsoft.com/office/officeart/2005/8/layout/orgChart1"/>
    <dgm:cxn modelId="{851D02FC-7F4C-534B-8C8B-4F141BD01D06}" type="presOf" srcId="{555DC5F8-0E6A-4741-A5EF-C1013D6A23D1}" destId="{9234A140-FB54-3640-AA5D-2200FF18A697}" srcOrd="0" destOrd="0" presId="urn:microsoft.com/office/officeart/2005/8/layout/orgChart1"/>
    <dgm:cxn modelId="{07EF77B4-F9D8-5342-B50B-6EEBC1D55A77}" type="presOf" srcId="{DD6DAA64-80A1-4844-8613-19EAA9B08B80}" destId="{BE695A9B-D300-814C-868D-D403FF202825}" srcOrd="0" destOrd="0" presId="urn:microsoft.com/office/officeart/2005/8/layout/orgChart1"/>
    <dgm:cxn modelId="{A1B60616-38D6-D04D-8A71-D4A9ACEC4063}" type="presOf" srcId="{59345731-41E4-E347-8096-2A5CD0444460}" destId="{300F5941-34EC-1646-8ADA-65FE70EF73A6}" srcOrd="0" destOrd="0" presId="urn:microsoft.com/office/officeart/2005/8/layout/orgChart1"/>
    <dgm:cxn modelId="{FB7FEC67-1249-7D44-AB63-58DE5B82CC62}" type="presOf" srcId="{DCBDC19D-1D6C-314A-B67E-68ED6F6EA6F1}" destId="{135D4A9F-B893-3B47-B877-0CD0AB67AD66}" srcOrd="1" destOrd="0" presId="urn:microsoft.com/office/officeart/2005/8/layout/orgChart1"/>
    <dgm:cxn modelId="{AE6511FC-FDA6-E945-9090-C3EA026DCB19}" type="presOf" srcId="{555DC5F8-0E6A-4741-A5EF-C1013D6A23D1}" destId="{F80DFE3B-BE2C-C94C-9029-3EB7024A483C}" srcOrd="1" destOrd="0" presId="urn:microsoft.com/office/officeart/2005/8/layout/orgChart1"/>
    <dgm:cxn modelId="{2FFBA007-5C97-9348-9DA4-B90CE13DA7E7}" type="presParOf" srcId="{FF600D93-E563-3847-AC6A-82A6F50A63B3}" destId="{FD6010FD-4197-A349-9129-B48C27C4AF51}" srcOrd="0" destOrd="0" presId="urn:microsoft.com/office/officeart/2005/8/layout/orgChart1"/>
    <dgm:cxn modelId="{FB6FCD62-ECBB-884A-85E4-FA47418F7AEB}" type="presParOf" srcId="{FD6010FD-4197-A349-9129-B48C27C4AF51}" destId="{5C6D8CBA-501A-4747-BA48-4C542E3AC8FD}" srcOrd="0" destOrd="0" presId="urn:microsoft.com/office/officeart/2005/8/layout/orgChart1"/>
    <dgm:cxn modelId="{83438C01-A868-DE4A-A368-73705F4618F3}" type="presParOf" srcId="{5C6D8CBA-501A-4747-BA48-4C542E3AC8FD}" destId="{9234A140-FB54-3640-AA5D-2200FF18A697}" srcOrd="0" destOrd="0" presId="urn:microsoft.com/office/officeart/2005/8/layout/orgChart1"/>
    <dgm:cxn modelId="{16370A38-FE65-E145-8FED-BBFE55B032C8}" type="presParOf" srcId="{5C6D8CBA-501A-4747-BA48-4C542E3AC8FD}" destId="{F80DFE3B-BE2C-C94C-9029-3EB7024A483C}" srcOrd="1" destOrd="0" presId="urn:microsoft.com/office/officeart/2005/8/layout/orgChart1"/>
    <dgm:cxn modelId="{A1304823-396F-0E49-967E-D8FA68206A25}" type="presParOf" srcId="{FD6010FD-4197-A349-9129-B48C27C4AF51}" destId="{84324257-7EEA-D74E-B124-12C7EC0CD2B6}" srcOrd="1" destOrd="0" presId="urn:microsoft.com/office/officeart/2005/8/layout/orgChart1"/>
    <dgm:cxn modelId="{5AEED80E-B6D7-DA4E-A0DA-072FEDDC05D8}" type="presParOf" srcId="{84324257-7EEA-D74E-B124-12C7EC0CD2B6}" destId="{53AB1263-A79A-AD44-8829-C730208DB869}" srcOrd="0" destOrd="0" presId="urn:microsoft.com/office/officeart/2005/8/layout/orgChart1"/>
    <dgm:cxn modelId="{9EA19DD7-0129-1449-94AD-F341D89774FD}" type="presParOf" srcId="{84324257-7EEA-D74E-B124-12C7EC0CD2B6}" destId="{05863D58-ED18-3C48-B509-A7B8D1B43493}" srcOrd="1" destOrd="0" presId="urn:microsoft.com/office/officeart/2005/8/layout/orgChart1"/>
    <dgm:cxn modelId="{FAF65519-F443-DA43-81ED-3D2DF9E6E254}" type="presParOf" srcId="{05863D58-ED18-3C48-B509-A7B8D1B43493}" destId="{CA68AFFE-DA0B-6246-B23D-D5B6E4413294}" srcOrd="0" destOrd="0" presId="urn:microsoft.com/office/officeart/2005/8/layout/orgChart1"/>
    <dgm:cxn modelId="{FD6EBC8E-6708-6745-9F95-4B214675B23D}" type="presParOf" srcId="{CA68AFFE-DA0B-6246-B23D-D5B6E4413294}" destId="{410E8922-8833-FD41-BC9C-31667AEAB5EE}" srcOrd="0" destOrd="0" presId="urn:microsoft.com/office/officeart/2005/8/layout/orgChart1"/>
    <dgm:cxn modelId="{E3462428-71A5-2F4C-8EE5-E0F23A04B86F}" type="presParOf" srcId="{CA68AFFE-DA0B-6246-B23D-D5B6E4413294}" destId="{135D4A9F-B893-3B47-B877-0CD0AB67AD66}" srcOrd="1" destOrd="0" presId="urn:microsoft.com/office/officeart/2005/8/layout/orgChart1"/>
    <dgm:cxn modelId="{4C6C4F55-EC94-B54E-B007-B72B36C5E979}" type="presParOf" srcId="{05863D58-ED18-3C48-B509-A7B8D1B43493}" destId="{502CA79C-7D54-9E44-82D6-19600C41D636}" srcOrd="1" destOrd="0" presId="urn:microsoft.com/office/officeart/2005/8/layout/orgChart1"/>
    <dgm:cxn modelId="{EFBD69F3-ACA6-0641-BD65-D93B8CDB2D73}" type="presParOf" srcId="{05863D58-ED18-3C48-B509-A7B8D1B43493}" destId="{7096680D-E5EA-AB42-812D-74DC56356621}" srcOrd="2" destOrd="0" presId="urn:microsoft.com/office/officeart/2005/8/layout/orgChart1"/>
    <dgm:cxn modelId="{5FA8F0F4-2856-C14E-8703-AADDB21A9CB6}" type="presParOf" srcId="{84324257-7EEA-D74E-B124-12C7EC0CD2B6}" destId="{65538F01-5758-4246-BE31-62563E3FA98D}" srcOrd="2" destOrd="0" presId="urn:microsoft.com/office/officeart/2005/8/layout/orgChart1"/>
    <dgm:cxn modelId="{49F23272-70D4-B94A-8967-5DC6B2E1DC4D}" type="presParOf" srcId="{84324257-7EEA-D74E-B124-12C7EC0CD2B6}" destId="{38DBAC57-37D0-B945-B65C-58C9339D0460}" srcOrd="3" destOrd="0" presId="urn:microsoft.com/office/officeart/2005/8/layout/orgChart1"/>
    <dgm:cxn modelId="{51953EE1-569F-264A-9B24-AA0715014AC7}" type="presParOf" srcId="{38DBAC57-37D0-B945-B65C-58C9339D0460}" destId="{C0D07B99-9992-E146-AFC8-E743B918000F}" srcOrd="0" destOrd="0" presId="urn:microsoft.com/office/officeart/2005/8/layout/orgChart1"/>
    <dgm:cxn modelId="{7F4F6DF2-9714-1A4F-BDB2-71F603BCAB7B}" type="presParOf" srcId="{C0D07B99-9992-E146-AFC8-E743B918000F}" destId="{0CBA761B-539A-2244-8D43-2D70483C6D81}" srcOrd="0" destOrd="0" presId="urn:microsoft.com/office/officeart/2005/8/layout/orgChart1"/>
    <dgm:cxn modelId="{126A8FA5-6D35-284C-88C3-B5AC693AB83E}" type="presParOf" srcId="{C0D07B99-9992-E146-AFC8-E743B918000F}" destId="{E103C6BC-9DDE-A541-AD7E-656233D53412}" srcOrd="1" destOrd="0" presId="urn:microsoft.com/office/officeart/2005/8/layout/orgChart1"/>
    <dgm:cxn modelId="{95A5F679-DEDB-614C-A0D6-840E9D4908FE}" type="presParOf" srcId="{38DBAC57-37D0-B945-B65C-58C9339D0460}" destId="{83CF08B6-933C-E643-BED1-0CA04166D374}" srcOrd="1" destOrd="0" presId="urn:microsoft.com/office/officeart/2005/8/layout/orgChart1"/>
    <dgm:cxn modelId="{388BB0C9-D44D-8849-954D-5E6607A72AF6}" type="presParOf" srcId="{38DBAC57-37D0-B945-B65C-58C9339D0460}" destId="{8B30AC3E-44DF-0342-BEA8-064F090E4311}" srcOrd="2" destOrd="0" presId="urn:microsoft.com/office/officeart/2005/8/layout/orgChart1"/>
    <dgm:cxn modelId="{FF97E408-6EB5-3D43-9E31-559677CA92F2}" type="presParOf" srcId="{84324257-7EEA-D74E-B124-12C7EC0CD2B6}" destId="{300F5941-34EC-1646-8ADA-65FE70EF73A6}" srcOrd="4" destOrd="0" presId="urn:microsoft.com/office/officeart/2005/8/layout/orgChart1"/>
    <dgm:cxn modelId="{50A10F2F-DC22-CF48-A516-44BFE57D1362}" type="presParOf" srcId="{84324257-7EEA-D74E-B124-12C7EC0CD2B6}" destId="{3DFCA30D-35A9-0247-93B9-80981AAA7152}" srcOrd="5" destOrd="0" presId="urn:microsoft.com/office/officeart/2005/8/layout/orgChart1"/>
    <dgm:cxn modelId="{2B683BA0-3497-6143-946E-0E775CE3C09C}" type="presParOf" srcId="{3DFCA30D-35A9-0247-93B9-80981AAA7152}" destId="{D2F7EBD3-CEF1-174B-ACDF-A9528E50189E}" srcOrd="0" destOrd="0" presId="urn:microsoft.com/office/officeart/2005/8/layout/orgChart1"/>
    <dgm:cxn modelId="{6917A53F-BEB1-8B4C-9CA8-77494071AA83}" type="presParOf" srcId="{D2F7EBD3-CEF1-174B-ACDF-A9528E50189E}" destId="{B7481842-18A4-6D4A-8C64-FBD4BD5E31F2}" srcOrd="0" destOrd="0" presId="urn:microsoft.com/office/officeart/2005/8/layout/orgChart1"/>
    <dgm:cxn modelId="{11F931EB-D368-7445-BF3B-D3A0CAB141A6}" type="presParOf" srcId="{D2F7EBD3-CEF1-174B-ACDF-A9528E50189E}" destId="{356F6099-4CF5-8147-8A76-5DC458A09598}" srcOrd="1" destOrd="0" presId="urn:microsoft.com/office/officeart/2005/8/layout/orgChart1"/>
    <dgm:cxn modelId="{14E8DC91-BC15-6940-B97B-4A29572D59BF}" type="presParOf" srcId="{3DFCA30D-35A9-0247-93B9-80981AAA7152}" destId="{5E10ECAF-61B4-2E4E-9E70-AF4ECCBC7079}" srcOrd="1" destOrd="0" presId="urn:microsoft.com/office/officeart/2005/8/layout/orgChart1"/>
    <dgm:cxn modelId="{76900168-8E18-8343-B579-A930379D2359}" type="presParOf" srcId="{3DFCA30D-35A9-0247-93B9-80981AAA7152}" destId="{EBE62699-FD81-C34A-B640-D227D0503270}" srcOrd="2" destOrd="0" presId="urn:microsoft.com/office/officeart/2005/8/layout/orgChart1"/>
    <dgm:cxn modelId="{4E5D39FB-BED2-2740-AF51-7FB0958FA9E6}" type="presParOf" srcId="{84324257-7EEA-D74E-B124-12C7EC0CD2B6}" destId="{BE695A9B-D300-814C-868D-D403FF202825}" srcOrd="6" destOrd="0" presId="urn:microsoft.com/office/officeart/2005/8/layout/orgChart1"/>
    <dgm:cxn modelId="{2E20DDE8-C59A-5D48-9612-2C5EA6F8151C}" type="presParOf" srcId="{84324257-7EEA-D74E-B124-12C7EC0CD2B6}" destId="{CE59F8DD-8C51-104E-82F4-7A3DF06CC2C1}" srcOrd="7" destOrd="0" presId="urn:microsoft.com/office/officeart/2005/8/layout/orgChart1"/>
    <dgm:cxn modelId="{02D517AE-085A-3A48-88F0-4E8C7CCD1A09}" type="presParOf" srcId="{CE59F8DD-8C51-104E-82F4-7A3DF06CC2C1}" destId="{7D8F6AB4-A290-5042-A864-87A0AA8F38F2}" srcOrd="0" destOrd="0" presId="urn:microsoft.com/office/officeart/2005/8/layout/orgChart1"/>
    <dgm:cxn modelId="{78EF1C7F-897E-5A44-AB11-5594226290B3}" type="presParOf" srcId="{7D8F6AB4-A290-5042-A864-87A0AA8F38F2}" destId="{B60D9375-DB3B-B046-9816-A9577C49361B}" srcOrd="0" destOrd="0" presId="urn:microsoft.com/office/officeart/2005/8/layout/orgChart1"/>
    <dgm:cxn modelId="{D93E8535-4096-1742-BE27-EFA934D43333}" type="presParOf" srcId="{7D8F6AB4-A290-5042-A864-87A0AA8F38F2}" destId="{F1768BA6-3873-7340-84C2-9437E8FF3304}" srcOrd="1" destOrd="0" presId="urn:microsoft.com/office/officeart/2005/8/layout/orgChart1"/>
    <dgm:cxn modelId="{6B5B78A7-3C66-E84F-9013-21BFF9BAE949}" type="presParOf" srcId="{CE59F8DD-8C51-104E-82F4-7A3DF06CC2C1}" destId="{85ACE827-3935-C34D-B8DB-E05C4A66BFB8}" srcOrd="1" destOrd="0" presId="urn:microsoft.com/office/officeart/2005/8/layout/orgChart1"/>
    <dgm:cxn modelId="{DDD4590B-6945-C846-86D3-79C48168780D}" type="presParOf" srcId="{CE59F8DD-8C51-104E-82F4-7A3DF06CC2C1}" destId="{5950D3E0-017E-E747-9FC9-A85F39D15481}" srcOrd="2" destOrd="0" presId="urn:microsoft.com/office/officeart/2005/8/layout/orgChart1"/>
    <dgm:cxn modelId="{D7BBD8CA-7785-9846-8182-FBCF885DE0DD}" type="presParOf" srcId="{84324257-7EEA-D74E-B124-12C7EC0CD2B6}" destId="{2C53AA9C-5EF4-F143-9575-992A51EF5D28}" srcOrd="8" destOrd="0" presId="urn:microsoft.com/office/officeart/2005/8/layout/orgChart1"/>
    <dgm:cxn modelId="{92E709B5-6D49-A746-B475-722EE3DDE799}" type="presParOf" srcId="{84324257-7EEA-D74E-B124-12C7EC0CD2B6}" destId="{53752622-E243-8B42-9A23-C490472C88C8}" srcOrd="9" destOrd="0" presId="urn:microsoft.com/office/officeart/2005/8/layout/orgChart1"/>
    <dgm:cxn modelId="{85984A70-D098-404A-9F3B-B9798FFEE8B6}" type="presParOf" srcId="{53752622-E243-8B42-9A23-C490472C88C8}" destId="{DAD84F27-A0EB-444E-BD54-39C07C6E5BE9}" srcOrd="0" destOrd="0" presId="urn:microsoft.com/office/officeart/2005/8/layout/orgChart1"/>
    <dgm:cxn modelId="{26BEB269-DDBF-A74F-B6E6-A64F98554128}" type="presParOf" srcId="{DAD84F27-A0EB-444E-BD54-39C07C6E5BE9}" destId="{8912C42B-5717-CB43-ABDE-5114E2C752D7}" srcOrd="0" destOrd="0" presId="urn:microsoft.com/office/officeart/2005/8/layout/orgChart1"/>
    <dgm:cxn modelId="{DEC10729-8A59-DE4C-9AA1-B6E03AA78932}" type="presParOf" srcId="{DAD84F27-A0EB-444E-BD54-39C07C6E5BE9}" destId="{8E42AC8E-9637-E648-A112-75C4959E4A41}" srcOrd="1" destOrd="0" presId="urn:microsoft.com/office/officeart/2005/8/layout/orgChart1"/>
    <dgm:cxn modelId="{4AD8CAD0-ABBA-3A4D-A5FD-494A25136D69}" type="presParOf" srcId="{53752622-E243-8B42-9A23-C490472C88C8}" destId="{F8BA47EE-8621-E24B-AB87-BFB475135720}" srcOrd="1" destOrd="0" presId="urn:microsoft.com/office/officeart/2005/8/layout/orgChart1"/>
    <dgm:cxn modelId="{7BABA58D-1BC2-9F4C-BF85-B08665C6A6FB}" type="presParOf" srcId="{53752622-E243-8B42-9A23-C490472C88C8}" destId="{6F0D7063-472D-F74E-AAF5-3AB7AF92BE5B}" srcOrd="2" destOrd="0" presId="urn:microsoft.com/office/officeart/2005/8/layout/orgChart1"/>
    <dgm:cxn modelId="{43B4BC3B-FD3C-734F-BFCC-8B3D6C455049}" type="presParOf" srcId="{84324257-7EEA-D74E-B124-12C7EC0CD2B6}" destId="{A8AD56EF-FD51-4C4C-BF00-7B5B24400C2B}" srcOrd="10" destOrd="0" presId="urn:microsoft.com/office/officeart/2005/8/layout/orgChart1"/>
    <dgm:cxn modelId="{187075B9-9EDF-F647-90B6-393A60ED7BBE}" type="presParOf" srcId="{84324257-7EEA-D74E-B124-12C7EC0CD2B6}" destId="{94FD4AF0-A473-CE4E-9829-7E13273C9187}" srcOrd="11" destOrd="0" presId="urn:microsoft.com/office/officeart/2005/8/layout/orgChart1"/>
    <dgm:cxn modelId="{1F47DDD8-4E9F-344A-90C9-71D59A6F76E2}" type="presParOf" srcId="{94FD4AF0-A473-CE4E-9829-7E13273C9187}" destId="{601A3BD7-8737-1040-9F93-B79C5877402C}" srcOrd="0" destOrd="0" presId="urn:microsoft.com/office/officeart/2005/8/layout/orgChart1"/>
    <dgm:cxn modelId="{BD7961D7-0BCC-5D43-AA1A-BB6FEA8868E4}" type="presParOf" srcId="{601A3BD7-8737-1040-9F93-B79C5877402C}" destId="{F768DA7F-F642-D74A-A760-42CB970B5A4C}" srcOrd="0" destOrd="0" presId="urn:microsoft.com/office/officeart/2005/8/layout/orgChart1"/>
    <dgm:cxn modelId="{6512C6C2-BF4C-464C-9468-406397E72836}" type="presParOf" srcId="{601A3BD7-8737-1040-9F93-B79C5877402C}" destId="{C5B6D878-B8AF-654F-A759-697AC6E45AFE}" srcOrd="1" destOrd="0" presId="urn:microsoft.com/office/officeart/2005/8/layout/orgChart1"/>
    <dgm:cxn modelId="{55919099-C51F-AF41-91CD-431802390CF7}" type="presParOf" srcId="{94FD4AF0-A473-CE4E-9829-7E13273C9187}" destId="{5B74BA78-6BF6-6143-80B7-6B9644AA8E0C}" srcOrd="1" destOrd="0" presId="urn:microsoft.com/office/officeart/2005/8/layout/orgChart1"/>
    <dgm:cxn modelId="{830FFFF6-9F4D-5145-9717-3A2E9324A4E7}" type="presParOf" srcId="{94FD4AF0-A473-CE4E-9829-7E13273C9187}" destId="{7AFFE26D-6C90-6146-9772-5E896D207782}" srcOrd="2" destOrd="0" presId="urn:microsoft.com/office/officeart/2005/8/layout/orgChart1"/>
    <dgm:cxn modelId="{F50D5D2F-A45B-3C44-BA82-EE30554A1F8C}" type="presParOf" srcId="{FD6010FD-4197-A349-9129-B48C27C4AF51}" destId="{C4284071-39CD-C448-B945-F6B0014BC5D0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F3D0F0-F484-4E47-B34E-DE45B5D9A6EE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55DC5F8-0E6A-4741-A5EF-C1013D6A23D1}">
      <dgm:prSet phldrT="[Texte]"/>
      <dgm:spPr>
        <a:solidFill>
          <a:srgbClr val="4E75A3"/>
        </a:solidFill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Bureau</a:t>
          </a:r>
          <a:endParaRPr lang="fr-FR" dirty="0">
            <a:solidFill>
              <a:schemeClr val="bg1"/>
            </a:solidFill>
          </a:endParaRPr>
        </a:p>
      </dgm:t>
    </dgm:pt>
    <dgm:pt modelId="{2BBD4E77-C272-704A-8716-1CF7236ED2C6}" type="parTrans" cxnId="{F7524893-7CA6-A34B-B669-2E61AED87304}">
      <dgm:prSet/>
      <dgm:spPr/>
      <dgm:t>
        <a:bodyPr/>
        <a:lstStyle/>
        <a:p>
          <a:endParaRPr lang="fr-FR"/>
        </a:p>
      </dgm:t>
    </dgm:pt>
    <dgm:pt modelId="{BD4A7047-B967-5F44-A213-346A49A9A9C2}" type="sibTrans" cxnId="{F7524893-7CA6-A34B-B669-2E61AED87304}">
      <dgm:prSet/>
      <dgm:spPr/>
      <dgm:t>
        <a:bodyPr/>
        <a:lstStyle/>
        <a:p>
          <a:endParaRPr lang="fr-FR"/>
        </a:p>
      </dgm:t>
    </dgm:pt>
    <dgm:pt modelId="{DCBDC19D-1D6C-314A-B67E-68ED6F6EA6F1}">
      <dgm:prSet phldrT="[Texte]"/>
      <dgm:spPr>
        <a:solidFill>
          <a:srgbClr val="4E75A3"/>
        </a:solidFill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Coordinateur Ecole (</a:t>
          </a:r>
          <a:r>
            <a:rPr lang="fr-FR" dirty="0" err="1" smtClean="0">
              <a:solidFill>
                <a:schemeClr val="bg1"/>
              </a:solidFill>
            </a:rPr>
            <a:t>Hec</a:t>
          </a:r>
          <a:r>
            <a:rPr lang="fr-FR" dirty="0" smtClean="0">
              <a:solidFill>
                <a:schemeClr val="bg1"/>
              </a:solidFill>
            </a:rPr>
            <a:t>, </a:t>
          </a:r>
          <a:r>
            <a:rPr lang="fr-FR" dirty="0" err="1" smtClean="0">
              <a:solidFill>
                <a:schemeClr val="bg1"/>
              </a:solidFill>
            </a:rPr>
            <a:t>Essec</a:t>
          </a:r>
          <a:r>
            <a:rPr lang="fr-FR" dirty="0" smtClean="0">
              <a:solidFill>
                <a:schemeClr val="bg1"/>
              </a:solidFill>
            </a:rPr>
            <a:t>, ESCP, EML)</a:t>
          </a:r>
          <a:endParaRPr lang="fr-FR" dirty="0">
            <a:solidFill>
              <a:schemeClr val="bg1"/>
            </a:solidFill>
          </a:endParaRPr>
        </a:p>
      </dgm:t>
    </dgm:pt>
    <dgm:pt modelId="{93810DF1-4D81-BB4A-ADCF-D82295A4034F}" type="parTrans" cxnId="{34DA1EBB-CAC3-AF44-B3B6-4CFF58CCC5B4}">
      <dgm:prSet/>
      <dgm:spPr>
        <a:ln w="9525" cmpd="sng">
          <a:solidFill>
            <a:srgbClr val="DD7E0E"/>
          </a:solidFill>
        </a:ln>
      </dgm:spPr>
      <dgm:t>
        <a:bodyPr/>
        <a:lstStyle/>
        <a:p>
          <a:endParaRPr lang="fr-FR">
            <a:solidFill>
              <a:srgbClr val="F28A12"/>
            </a:solidFill>
          </a:endParaRPr>
        </a:p>
      </dgm:t>
    </dgm:pt>
    <dgm:pt modelId="{25BFF7B9-1FBB-0D46-A2CF-9501FFEBA40A}" type="sibTrans" cxnId="{34DA1EBB-CAC3-AF44-B3B6-4CFF58CCC5B4}">
      <dgm:prSet/>
      <dgm:spPr/>
      <dgm:t>
        <a:bodyPr/>
        <a:lstStyle/>
        <a:p>
          <a:endParaRPr lang="fr-FR"/>
        </a:p>
      </dgm:t>
    </dgm:pt>
    <dgm:pt modelId="{5B8CBF10-EEB3-3C45-A1DC-2ED1F2E49E91}">
      <dgm:prSet phldrT="[Texte]"/>
      <dgm:spPr>
        <a:solidFill>
          <a:srgbClr val="4E75A3"/>
        </a:solidFill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Pôle évènements</a:t>
          </a:r>
          <a:endParaRPr lang="fr-FR" dirty="0">
            <a:solidFill>
              <a:schemeClr val="bg1"/>
            </a:solidFill>
          </a:endParaRPr>
        </a:p>
      </dgm:t>
    </dgm:pt>
    <dgm:pt modelId="{2113D276-50CE-8F4D-A267-20F387499113}" type="parTrans" cxnId="{5EEED134-E46A-DD4B-94C7-3371B8D7B1A5}">
      <dgm:prSet/>
      <dgm:spPr>
        <a:ln w="9525" cmpd="sng">
          <a:solidFill>
            <a:srgbClr val="DD7E0E"/>
          </a:solidFill>
        </a:ln>
      </dgm:spPr>
      <dgm:t>
        <a:bodyPr/>
        <a:lstStyle/>
        <a:p>
          <a:endParaRPr lang="fr-FR">
            <a:solidFill>
              <a:srgbClr val="F28A12"/>
            </a:solidFill>
          </a:endParaRPr>
        </a:p>
      </dgm:t>
    </dgm:pt>
    <dgm:pt modelId="{3F74EA6A-4A85-C341-B5A7-22333B603D7E}" type="sibTrans" cxnId="{5EEED134-E46A-DD4B-94C7-3371B8D7B1A5}">
      <dgm:prSet/>
      <dgm:spPr/>
      <dgm:t>
        <a:bodyPr/>
        <a:lstStyle/>
        <a:p>
          <a:endParaRPr lang="fr-FR"/>
        </a:p>
      </dgm:t>
    </dgm:pt>
    <dgm:pt modelId="{48D070B1-604C-0F4C-B64B-85B982E74C75}">
      <dgm:prSet phldrT="[Texte]"/>
      <dgm:spPr>
        <a:solidFill>
          <a:srgbClr val="4E75A3"/>
        </a:solidFill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Pôle tutorat</a:t>
          </a:r>
          <a:endParaRPr lang="fr-FR" dirty="0">
            <a:solidFill>
              <a:schemeClr val="bg1"/>
            </a:solidFill>
          </a:endParaRPr>
        </a:p>
      </dgm:t>
    </dgm:pt>
    <dgm:pt modelId="{DCADEC8D-5EC2-3C4A-A199-FADA44D48BB6}" type="parTrans" cxnId="{24298A78-34B5-F447-B57F-10F3FA58BA38}">
      <dgm:prSet/>
      <dgm:spPr/>
      <dgm:t>
        <a:bodyPr/>
        <a:lstStyle/>
        <a:p>
          <a:endParaRPr lang="fr-FR"/>
        </a:p>
      </dgm:t>
    </dgm:pt>
    <dgm:pt modelId="{69F034FD-0AEB-D54A-96B9-43ABB80EECF2}" type="sibTrans" cxnId="{24298A78-34B5-F447-B57F-10F3FA58BA38}">
      <dgm:prSet/>
      <dgm:spPr/>
      <dgm:t>
        <a:bodyPr/>
        <a:lstStyle/>
        <a:p>
          <a:endParaRPr lang="fr-FR"/>
        </a:p>
      </dgm:t>
    </dgm:pt>
    <dgm:pt modelId="{131396B9-5CA0-264A-99A9-D45E8D444B6C}">
      <dgm:prSet phldrT="[Texte]"/>
      <dgm:spPr>
        <a:solidFill>
          <a:srgbClr val="4E75A3"/>
        </a:solidFill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Pôle entreprises</a:t>
          </a:r>
          <a:endParaRPr lang="fr-FR" dirty="0">
            <a:solidFill>
              <a:schemeClr val="bg1"/>
            </a:solidFill>
          </a:endParaRPr>
        </a:p>
      </dgm:t>
    </dgm:pt>
    <dgm:pt modelId="{DD7F7016-03D8-8747-A0F2-E723EC1E2D6A}" type="parTrans" cxnId="{76B68B20-42B8-D646-9127-2A82DDCA852D}">
      <dgm:prSet/>
      <dgm:spPr>
        <a:ln w="9525" cmpd="sng">
          <a:solidFill>
            <a:srgbClr val="DD7E0E"/>
          </a:solidFill>
        </a:ln>
      </dgm:spPr>
      <dgm:t>
        <a:bodyPr/>
        <a:lstStyle/>
        <a:p>
          <a:endParaRPr lang="fr-FR">
            <a:solidFill>
              <a:srgbClr val="F28A12"/>
            </a:solidFill>
          </a:endParaRPr>
        </a:p>
      </dgm:t>
    </dgm:pt>
    <dgm:pt modelId="{8138ED19-92AE-D443-BA0A-08697D2F3848}" type="sibTrans" cxnId="{76B68B20-42B8-D646-9127-2A82DDCA852D}">
      <dgm:prSet/>
      <dgm:spPr/>
      <dgm:t>
        <a:bodyPr/>
        <a:lstStyle/>
        <a:p>
          <a:endParaRPr lang="fr-FR"/>
        </a:p>
      </dgm:t>
    </dgm:pt>
    <dgm:pt modelId="{8828D103-F1D6-D341-9A7F-01D745B8359D}">
      <dgm:prSet phldrT="[Texte]"/>
      <dgm:spPr>
        <a:solidFill>
          <a:srgbClr val="4E75A3"/>
        </a:solidFill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1 responsable</a:t>
          </a:r>
          <a:endParaRPr lang="fr-FR" dirty="0">
            <a:solidFill>
              <a:schemeClr val="bg1"/>
            </a:solidFill>
          </a:endParaRPr>
        </a:p>
      </dgm:t>
    </dgm:pt>
    <dgm:pt modelId="{5DC9A025-52FE-964A-BDA6-7D31C3AA037D}" type="parTrans" cxnId="{E7844DD3-4ECC-A142-9A59-7CCB508FB4B3}">
      <dgm:prSet/>
      <dgm:spPr>
        <a:ln w="9525" cmpd="sng">
          <a:solidFill>
            <a:srgbClr val="DD7E0E"/>
          </a:solidFill>
        </a:ln>
      </dgm:spPr>
      <dgm:t>
        <a:bodyPr/>
        <a:lstStyle/>
        <a:p>
          <a:endParaRPr lang="fr-FR">
            <a:solidFill>
              <a:srgbClr val="F28A12"/>
            </a:solidFill>
          </a:endParaRPr>
        </a:p>
      </dgm:t>
    </dgm:pt>
    <dgm:pt modelId="{0D3B4A03-0782-7F48-B0AD-9A6145A565C1}" type="sibTrans" cxnId="{E7844DD3-4ECC-A142-9A59-7CCB508FB4B3}">
      <dgm:prSet/>
      <dgm:spPr/>
      <dgm:t>
        <a:bodyPr/>
        <a:lstStyle/>
        <a:p>
          <a:endParaRPr lang="fr-FR"/>
        </a:p>
      </dgm:t>
    </dgm:pt>
    <dgm:pt modelId="{29795349-5D55-B447-852A-BAD46F03810D}">
      <dgm:prSet phldrT="[Texte]"/>
      <dgm:spPr>
        <a:solidFill>
          <a:srgbClr val="4E75A3"/>
        </a:solidFill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1 responsable</a:t>
          </a:r>
          <a:endParaRPr lang="fr-FR" dirty="0">
            <a:solidFill>
              <a:schemeClr val="bg1"/>
            </a:solidFill>
          </a:endParaRPr>
        </a:p>
      </dgm:t>
    </dgm:pt>
    <dgm:pt modelId="{B73DC4B5-5141-8840-AFD2-690411319812}" type="parTrans" cxnId="{4C8EE681-03D8-4B4E-884A-FEF978FCABF1}">
      <dgm:prSet/>
      <dgm:spPr>
        <a:ln w="9525" cmpd="sng">
          <a:solidFill>
            <a:srgbClr val="DD7E0E"/>
          </a:solidFill>
        </a:ln>
      </dgm:spPr>
      <dgm:t>
        <a:bodyPr/>
        <a:lstStyle/>
        <a:p>
          <a:endParaRPr lang="fr-FR">
            <a:solidFill>
              <a:srgbClr val="F28A12"/>
            </a:solidFill>
          </a:endParaRPr>
        </a:p>
      </dgm:t>
    </dgm:pt>
    <dgm:pt modelId="{211350AD-DB62-B64F-9C1A-12961D5353DF}" type="sibTrans" cxnId="{4C8EE681-03D8-4B4E-884A-FEF978FCABF1}">
      <dgm:prSet/>
      <dgm:spPr/>
      <dgm:t>
        <a:bodyPr/>
        <a:lstStyle/>
        <a:p>
          <a:endParaRPr lang="fr-FR"/>
        </a:p>
      </dgm:t>
    </dgm:pt>
    <dgm:pt modelId="{30BCB4EE-5112-4F45-A48D-1366054E496B}">
      <dgm:prSet phldrT="[Texte]"/>
      <dgm:spPr>
        <a:solidFill>
          <a:srgbClr val="4E75A3"/>
        </a:solidFill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1 responsable</a:t>
          </a:r>
          <a:endParaRPr lang="fr-FR" dirty="0">
            <a:solidFill>
              <a:schemeClr val="bg1"/>
            </a:solidFill>
          </a:endParaRPr>
        </a:p>
      </dgm:t>
    </dgm:pt>
    <dgm:pt modelId="{70409BCC-EDBF-D14E-BEB7-8006EBE1D8A4}" type="parTrans" cxnId="{EA4ABD3D-2D2B-7240-AC05-8E3ECCF5961A}">
      <dgm:prSet/>
      <dgm:spPr>
        <a:ln w="9525" cmpd="sng">
          <a:solidFill>
            <a:srgbClr val="DD7E0E"/>
          </a:solidFill>
        </a:ln>
      </dgm:spPr>
      <dgm:t>
        <a:bodyPr/>
        <a:lstStyle/>
        <a:p>
          <a:endParaRPr lang="fr-FR">
            <a:solidFill>
              <a:srgbClr val="F28A12"/>
            </a:solidFill>
          </a:endParaRPr>
        </a:p>
      </dgm:t>
    </dgm:pt>
    <dgm:pt modelId="{679F0A6A-7F9F-CC44-A7FD-E6A956501BB6}" type="sibTrans" cxnId="{EA4ABD3D-2D2B-7240-AC05-8E3ECCF5961A}">
      <dgm:prSet/>
      <dgm:spPr/>
      <dgm:t>
        <a:bodyPr/>
        <a:lstStyle/>
        <a:p>
          <a:endParaRPr lang="fr-FR"/>
        </a:p>
      </dgm:t>
    </dgm:pt>
    <dgm:pt modelId="{2F79F8E2-F980-DD45-B307-9745C85FA2FB}">
      <dgm:prSet phldrT="[Texte]"/>
      <dgm:spPr>
        <a:solidFill>
          <a:srgbClr val="4E75A3"/>
        </a:solidFill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Des volontaires</a:t>
          </a:r>
          <a:endParaRPr lang="fr-FR" dirty="0">
            <a:solidFill>
              <a:schemeClr val="bg1"/>
            </a:solidFill>
          </a:endParaRPr>
        </a:p>
      </dgm:t>
    </dgm:pt>
    <dgm:pt modelId="{23CB67B9-11DC-B04C-A4EF-6CDB1ED41573}" type="parTrans" cxnId="{2CC1CB52-B796-4E44-951A-4E9514072769}">
      <dgm:prSet/>
      <dgm:spPr>
        <a:ln w="9525" cmpd="sng">
          <a:solidFill>
            <a:srgbClr val="DD7E0E"/>
          </a:solidFill>
        </a:ln>
      </dgm:spPr>
      <dgm:t>
        <a:bodyPr/>
        <a:lstStyle/>
        <a:p>
          <a:endParaRPr lang="fr-FR">
            <a:solidFill>
              <a:srgbClr val="F28A12"/>
            </a:solidFill>
          </a:endParaRPr>
        </a:p>
      </dgm:t>
    </dgm:pt>
    <dgm:pt modelId="{05168950-A429-324F-A8D4-631A1B98966C}" type="sibTrans" cxnId="{2CC1CB52-B796-4E44-951A-4E9514072769}">
      <dgm:prSet/>
      <dgm:spPr/>
      <dgm:t>
        <a:bodyPr/>
        <a:lstStyle/>
        <a:p>
          <a:endParaRPr lang="fr-FR"/>
        </a:p>
      </dgm:t>
    </dgm:pt>
    <dgm:pt modelId="{EAB13EB0-5185-724B-B240-211EB1FF6144}">
      <dgm:prSet phldrT="[Texte]"/>
      <dgm:spPr>
        <a:solidFill>
          <a:srgbClr val="4E75A3"/>
        </a:solidFill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Des volontaires</a:t>
          </a:r>
          <a:endParaRPr lang="fr-FR" dirty="0">
            <a:solidFill>
              <a:schemeClr val="bg1"/>
            </a:solidFill>
          </a:endParaRPr>
        </a:p>
      </dgm:t>
    </dgm:pt>
    <dgm:pt modelId="{49E7C736-CDD5-D040-96CF-408B559E4505}" type="parTrans" cxnId="{B7B498CC-EACB-0545-B91E-50F09D9288EC}">
      <dgm:prSet/>
      <dgm:spPr>
        <a:ln w="9525" cmpd="sng">
          <a:solidFill>
            <a:srgbClr val="DD7E0E"/>
          </a:solidFill>
        </a:ln>
      </dgm:spPr>
      <dgm:t>
        <a:bodyPr/>
        <a:lstStyle/>
        <a:p>
          <a:endParaRPr lang="fr-FR">
            <a:solidFill>
              <a:srgbClr val="F28A12"/>
            </a:solidFill>
          </a:endParaRPr>
        </a:p>
      </dgm:t>
    </dgm:pt>
    <dgm:pt modelId="{3CBF1376-D5E2-BC46-BBDB-4B09F8BD595E}" type="sibTrans" cxnId="{B7B498CC-EACB-0545-B91E-50F09D9288EC}">
      <dgm:prSet/>
      <dgm:spPr/>
      <dgm:t>
        <a:bodyPr/>
        <a:lstStyle/>
        <a:p>
          <a:endParaRPr lang="fr-FR"/>
        </a:p>
      </dgm:t>
    </dgm:pt>
    <dgm:pt modelId="{E320D583-A803-6B49-AB31-FB3FE8BDA7CE}">
      <dgm:prSet phldrT="[Texte]"/>
      <dgm:spPr>
        <a:solidFill>
          <a:srgbClr val="4E75A3"/>
        </a:solidFill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Des volontaires</a:t>
          </a:r>
          <a:endParaRPr lang="fr-FR" dirty="0">
            <a:solidFill>
              <a:schemeClr val="bg1"/>
            </a:solidFill>
          </a:endParaRPr>
        </a:p>
      </dgm:t>
    </dgm:pt>
    <dgm:pt modelId="{28CC7E60-74E8-4849-A9FE-37A087BD5488}" type="parTrans" cxnId="{B4642954-DCA9-C348-BD40-D9A5910E0840}">
      <dgm:prSet/>
      <dgm:spPr>
        <a:ln w="9525" cmpd="sng">
          <a:solidFill>
            <a:srgbClr val="DD7E0E"/>
          </a:solidFill>
        </a:ln>
      </dgm:spPr>
      <dgm:t>
        <a:bodyPr/>
        <a:lstStyle/>
        <a:p>
          <a:endParaRPr lang="fr-FR">
            <a:solidFill>
              <a:srgbClr val="F28A12"/>
            </a:solidFill>
          </a:endParaRPr>
        </a:p>
      </dgm:t>
    </dgm:pt>
    <dgm:pt modelId="{18A598E3-C35C-E742-856E-7440C1303EE5}" type="sibTrans" cxnId="{B4642954-DCA9-C348-BD40-D9A5910E0840}">
      <dgm:prSet/>
      <dgm:spPr/>
      <dgm:t>
        <a:bodyPr/>
        <a:lstStyle/>
        <a:p>
          <a:endParaRPr lang="fr-FR"/>
        </a:p>
      </dgm:t>
    </dgm:pt>
    <dgm:pt modelId="{FF600D93-E563-3847-AC6A-82A6F50A63B3}" type="pres">
      <dgm:prSet presAssocID="{9CF3D0F0-F484-4E47-B34E-DE45B5D9A6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D6010FD-4197-A349-9129-B48C27C4AF51}" type="pres">
      <dgm:prSet presAssocID="{555DC5F8-0E6A-4741-A5EF-C1013D6A23D1}" presName="hierRoot1" presStyleCnt="0">
        <dgm:presLayoutVars>
          <dgm:hierBranch val="init"/>
        </dgm:presLayoutVars>
      </dgm:prSet>
      <dgm:spPr/>
    </dgm:pt>
    <dgm:pt modelId="{5C6D8CBA-501A-4747-BA48-4C542E3AC8FD}" type="pres">
      <dgm:prSet presAssocID="{555DC5F8-0E6A-4741-A5EF-C1013D6A23D1}" presName="rootComposite1" presStyleCnt="0"/>
      <dgm:spPr/>
    </dgm:pt>
    <dgm:pt modelId="{9234A140-FB54-3640-AA5D-2200FF18A697}" type="pres">
      <dgm:prSet presAssocID="{555DC5F8-0E6A-4741-A5EF-C1013D6A23D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80DFE3B-BE2C-C94C-9029-3EB7024A483C}" type="pres">
      <dgm:prSet presAssocID="{555DC5F8-0E6A-4741-A5EF-C1013D6A23D1}" presName="rootConnector1" presStyleLbl="node1" presStyleIdx="0" presStyleCnt="0"/>
      <dgm:spPr/>
      <dgm:t>
        <a:bodyPr/>
        <a:lstStyle/>
        <a:p>
          <a:endParaRPr lang="fr-FR"/>
        </a:p>
      </dgm:t>
    </dgm:pt>
    <dgm:pt modelId="{84324257-7EEA-D74E-B124-12C7EC0CD2B6}" type="pres">
      <dgm:prSet presAssocID="{555DC5F8-0E6A-4741-A5EF-C1013D6A23D1}" presName="hierChild2" presStyleCnt="0"/>
      <dgm:spPr/>
    </dgm:pt>
    <dgm:pt modelId="{53AB1263-A79A-AD44-8829-C730208DB869}" type="pres">
      <dgm:prSet presAssocID="{93810DF1-4D81-BB4A-ADCF-D82295A4034F}" presName="Name37" presStyleLbl="parChTrans1D2" presStyleIdx="0" presStyleCnt="1"/>
      <dgm:spPr/>
      <dgm:t>
        <a:bodyPr/>
        <a:lstStyle/>
        <a:p>
          <a:endParaRPr lang="fr-FR"/>
        </a:p>
      </dgm:t>
    </dgm:pt>
    <dgm:pt modelId="{05863D58-ED18-3C48-B509-A7B8D1B43493}" type="pres">
      <dgm:prSet presAssocID="{DCBDC19D-1D6C-314A-B67E-68ED6F6EA6F1}" presName="hierRoot2" presStyleCnt="0">
        <dgm:presLayoutVars>
          <dgm:hierBranch val="init"/>
        </dgm:presLayoutVars>
      </dgm:prSet>
      <dgm:spPr/>
    </dgm:pt>
    <dgm:pt modelId="{CA68AFFE-DA0B-6246-B23D-D5B6E4413294}" type="pres">
      <dgm:prSet presAssocID="{DCBDC19D-1D6C-314A-B67E-68ED6F6EA6F1}" presName="rootComposite" presStyleCnt="0"/>
      <dgm:spPr/>
    </dgm:pt>
    <dgm:pt modelId="{410E8922-8833-FD41-BC9C-31667AEAB5EE}" type="pres">
      <dgm:prSet presAssocID="{DCBDC19D-1D6C-314A-B67E-68ED6F6EA6F1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35D4A9F-B893-3B47-B877-0CD0AB67AD66}" type="pres">
      <dgm:prSet presAssocID="{DCBDC19D-1D6C-314A-B67E-68ED6F6EA6F1}" presName="rootConnector" presStyleLbl="node2" presStyleIdx="0" presStyleCnt="1"/>
      <dgm:spPr/>
      <dgm:t>
        <a:bodyPr/>
        <a:lstStyle/>
        <a:p>
          <a:endParaRPr lang="fr-FR"/>
        </a:p>
      </dgm:t>
    </dgm:pt>
    <dgm:pt modelId="{502CA79C-7D54-9E44-82D6-19600C41D636}" type="pres">
      <dgm:prSet presAssocID="{DCBDC19D-1D6C-314A-B67E-68ED6F6EA6F1}" presName="hierChild4" presStyleCnt="0"/>
      <dgm:spPr/>
    </dgm:pt>
    <dgm:pt modelId="{B0423F74-F268-B142-8972-580277EE66D1}" type="pres">
      <dgm:prSet presAssocID="{2113D276-50CE-8F4D-A267-20F387499113}" presName="Name37" presStyleLbl="parChTrans1D3" presStyleIdx="0" presStyleCnt="3"/>
      <dgm:spPr/>
      <dgm:t>
        <a:bodyPr/>
        <a:lstStyle/>
        <a:p>
          <a:endParaRPr lang="fr-FR"/>
        </a:p>
      </dgm:t>
    </dgm:pt>
    <dgm:pt modelId="{24C5EED9-750A-8A40-B588-6C9D4D847B4B}" type="pres">
      <dgm:prSet presAssocID="{5B8CBF10-EEB3-3C45-A1DC-2ED1F2E49E91}" presName="hierRoot2" presStyleCnt="0">
        <dgm:presLayoutVars>
          <dgm:hierBranch val="init"/>
        </dgm:presLayoutVars>
      </dgm:prSet>
      <dgm:spPr/>
    </dgm:pt>
    <dgm:pt modelId="{5339AC2A-6333-E34F-B9FE-D6C7ABFDDD71}" type="pres">
      <dgm:prSet presAssocID="{5B8CBF10-EEB3-3C45-A1DC-2ED1F2E49E91}" presName="rootComposite" presStyleCnt="0"/>
      <dgm:spPr/>
    </dgm:pt>
    <dgm:pt modelId="{7EE33167-C017-FE42-93A7-43BCDF78DD8B}" type="pres">
      <dgm:prSet presAssocID="{5B8CBF10-EEB3-3C45-A1DC-2ED1F2E49E91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9F97ECE-2097-4A4C-9B33-344BDC4FDC98}" type="pres">
      <dgm:prSet presAssocID="{5B8CBF10-EEB3-3C45-A1DC-2ED1F2E49E91}" presName="rootConnector" presStyleLbl="node3" presStyleIdx="0" presStyleCnt="3"/>
      <dgm:spPr/>
      <dgm:t>
        <a:bodyPr/>
        <a:lstStyle/>
        <a:p>
          <a:endParaRPr lang="fr-FR"/>
        </a:p>
      </dgm:t>
    </dgm:pt>
    <dgm:pt modelId="{34D4968D-375E-1349-842E-7763117BC7F9}" type="pres">
      <dgm:prSet presAssocID="{5B8CBF10-EEB3-3C45-A1DC-2ED1F2E49E91}" presName="hierChild4" presStyleCnt="0"/>
      <dgm:spPr/>
    </dgm:pt>
    <dgm:pt modelId="{7FE6F687-4734-FF4A-B1E3-72345D924AC7}" type="pres">
      <dgm:prSet presAssocID="{5DC9A025-52FE-964A-BDA6-7D31C3AA037D}" presName="Name37" presStyleLbl="parChTrans1D4" presStyleIdx="0" presStyleCnt="6"/>
      <dgm:spPr/>
      <dgm:t>
        <a:bodyPr/>
        <a:lstStyle/>
        <a:p>
          <a:endParaRPr lang="fr-FR"/>
        </a:p>
      </dgm:t>
    </dgm:pt>
    <dgm:pt modelId="{A95BEEF3-6FB0-F948-ACFC-A371D362C8B1}" type="pres">
      <dgm:prSet presAssocID="{8828D103-F1D6-D341-9A7F-01D745B8359D}" presName="hierRoot2" presStyleCnt="0">
        <dgm:presLayoutVars>
          <dgm:hierBranch val="init"/>
        </dgm:presLayoutVars>
      </dgm:prSet>
      <dgm:spPr/>
    </dgm:pt>
    <dgm:pt modelId="{437EE821-1052-C848-946B-B5E9D1ECCC43}" type="pres">
      <dgm:prSet presAssocID="{8828D103-F1D6-D341-9A7F-01D745B8359D}" presName="rootComposite" presStyleCnt="0"/>
      <dgm:spPr/>
    </dgm:pt>
    <dgm:pt modelId="{E355DFCB-05E0-EA44-BC64-B50ACB617709}" type="pres">
      <dgm:prSet presAssocID="{8828D103-F1D6-D341-9A7F-01D745B8359D}" presName="rootText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FF652A8-3EA3-CA40-8BEC-7FC90F848DD1}" type="pres">
      <dgm:prSet presAssocID="{8828D103-F1D6-D341-9A7F-01D745B8359D}" presName="rootConnector" presStyleLbl="node4" presStyleIdx="0" presStyleCnt="6"/>
      <dgm:spPr/>
      <dgm:t>
        <a:bodyPr/>
        <a:lstStyle/>
        <a:p>
          <a:endParaRPr lang="fr-FR"/>
        </a:p>
      </dgm:t>
    </dgm:pt>
    <dgm:pt modelId="{729D9AC9-2F8B-964D-8AE6-F31632330288}" type="pres">
      <dgm:prSet presAssocID="{8828D103-F1D6-D341-9A7F-01D745B8359D}" presName="hierChild4" presStyleCnt="0"/>
      <dgm:spPr/>
    </dgm:pt>
    <dgm:pt modelId="{68E1235D-D3A4-E54F-AF46-8F848B7F8FCA}" type="pres">
      <dgm:prSet presAssocID="{8828D103-F1D6-D341-9A7F-01D745B8359D}" presName="hierChild5" presStyleCnt="0"/>
      <dgm:spPr/>
    </dgm:pt>
    <dgm:pt modelId="{456B6BE9-4C7D-3340-91E4-7CD2B01AC3A5}" type="pres">
      <dgm:prSet presAssocID="{23CB67B9-11DC-B04C-A4EF-6CDB1ED41573}" presName="Name37" presStyleLbl="parChTrans1D4" presStyleIdx="1" presStyleCnt="6"/>
      <dgm:spPr/>
      <dgm:t>
        <a:bodyPr/>
        <a:lstStyle/>
        <a:p>
          <a:endParaRPr lang="fr-FR"/>
        </a:p>
      </dgm:t>
    </dgm:pt>
    <dgm:pt modelId="{8453C167-AD45-434D-858E-3CB577803244}" type="pres">
      <dgm:prSet presAssocID="{2F79F8E2-F980-DD45-B307-9745C85FA2FB}" presName="hierRoot2" presStyleCnt="0">
        <dgm:presLayoutVars>
          <dgm:hierBranch val="init"/>
        </dgm:presLayoutVars>
      </dgm:prSet>
      <dgm:spPr/>
    </dgm:pt>
    <dgm:pt modelId="{9F3749DC-F417-C74D-B9F2-3074FE830A2E}" type="pres">
      <dgm:prSet presAssocID="{2F79F8E2-F980-DD45-B307-9745C85FA2FB}" presName="rootComposite" presStyleCnt="0"/>
      <dgm:spPr/>
    </dgm:pt>
    <dgm:pt modelId="{B4784EEB-D818-AF42-AB7A-00D9009AEDE5}" type="pres">
      <dgm:prSet presAssocID="{2F79F8E2-F980-DD45-B307-9745C85FA2FB}" presName="rootText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1FBEF12-5C62-7A4E-ACB1-DE68E5749E81}" type="pres">
      <dgm:prSet presAssocID="{2F79F8E2-F980-DD45-B307-9745C85FA2FB}" presName="rootConnector" presStyleLbl="node4" presStyleIdx="1" presStyleCnt="6"/>
      <dgm:spPr/>
      <dgm:t>
        <a:bodyPr/>
        <a:lstStyle/>
        <a:p>
          <a:endParaRPr lang="fr-FR"/>
        </a:p>
      </dgm:t>
    </dgm:pt>
    <dgm:pt modelId="{CB920821-A477-DC40-BCCA-4230EE0E2866}" type="pres">
      <dgm:prSet presAssocID="{2F79F8E2-F980-DD45-B307-9745C85FA2FB}" presName="hierChild4" presStyleCnt="0"/>
      <dgm:spPr/>
    </dgm:pt>
    <dgm:pt modelId="{AE9DA37D-1AE5-BF4C-9183-8867EFA517DF}" type="pres">
      <dgm:prSet presAssocID="{2F79F8E2-F980-DD45-B307-9745C85FA2FB}" presName="hierChild5" presStyleCnt="0"/>
      <dgm:spPr/>
    </dgm:pt>
    <dgm:pt modelId="{D715B5F2-C556-9D4F-97D1-522EF0C84FC0}" type="pres">
      <dgm:prSet presAssocID="{5B8CBF10-EEB3-3C45-A1DC-2ED1F2E49E91}" presName="hierChild5" presStyleCnt="0"/>
      <dgm:spPr/>
    </dgm:pt>
    <dgm:pt modelId="{55F857AF-E642-DD4A-9021-CCF25BFDD772}" type="pres">
      <dgm:prSet presAssocID="{DCADEC8D-5EC2-3C4A-A199-FADA44D48BB6}" presName="Name37" presStyleLbl="parChTrans1D3" presStyleIdx="1" presStyleCnt="3"/>
      <dgm:spPr/>
      <dgm:t>
        <a:bodyPr/>
        <a:lstStyle/>
        <a:p>
          <a:endParaRPr lang="fr-FR"/>
        </a:p>
      </dgm:t>
    </dgm:pt>
    <dgm:pt modelId="{75FE7B79-F698-DC43-BC95-117F441A2802}" type="pres">
      <dgm:prSet presAssocID="{48D070B1-604C-0F4C-B64B-85B982E74C75}" presName="hierRoot2" presStyleCnt="0">
        <dgm:presLayoutVars>
          <dgm:hierBranch val="init"/>
        </dgm:presLayoutVars>
      </dgm:prSet>
      <dgm:spPr/>
    </dgm:pt>
    <dgm:pt modelId="{DB6264D7-C717-C749-A32A-188E69AD603E}" type="pres">
      <dgm:prSet presAssocID="{48D070B1-604C-0F4C-B64B-85B982E74C75}" presName="rootComposite" presStyleCnt="0"/>
      <dgm:spPr/>
    </dgm:pt>
    <dgm:pt modelId="{45602524-02FF-1440-90FB-92B2A35C3180}" type="pres">
      <dgm:prSet presAssocID="{48D070B1-604C-0F4C-B64B-85B982E74C75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0C5485E-A387-0348-8329-0A415735A82A}" type="pres">
      <dgm:prSet presAssocID="{48D070B1-604C-0F4C-B64B-85B982E74C75}" presName="rootConnector" presStyleLbl="node3" presStyleIdx="1" presStyleCnt="3"/>
      <dgm:spPr/>
      <dgm:t>
        <a:bodyPr/>
        <a:lstStyle/>
        <a:p>
          <a:endParaRPr lang="fr-FR"/>
        </a:p>
      </dgm:t>
    </dgm:pt>
    <dgm:pt modelId="{2995CEEC-2009-7A44-A74B-3C70BCF57EE6}" type="pres">
      <dgm:prSet presAssocID="{48D070B1-604C-0F4C-B64B-85B982E74C75}" presName="hierChild4" presStyleCnt="0"/>
      <dgm:spPr/>
    </dgm:pt>
    <dgm:pt modelId="{25D9751E-39DC-F940-ADAD-56356FD29C08}" type="pres">
      <dgm:prSet presAssocID="{B73DC4B5-5141-8840-AFD2-690411319812}" presName="Name37" presStyleLbl="parChTrans1D4" presStyleIdx="2" presStyleCnt="6"/>
      <dgm:spPr/>
      <dgm:t>
        <a:bodyPr/>
        <a:lstStyle/>
        <a:p>
          <a:endParaRPr lang="fr-FR"/>
        </a:p>
      </dgm:t>
    </dgm:pt>
    <dgm:pt modelId="{F27283F5-3843-8E4B-8932-F0E80CC9D583}" type="pres">
      <dgm:prSet presAssocID="{29795349-5D55-B447-852A-BAD46F03810D}" presName="hierRoot2" presStyleCnt="0">
        <dgm:presLayoutVars>
          <dgm:hierBranch val="init"/>
        </dgm:presLayoutVars>
      </dgm:prSet>
      <dgm:spPr/>
    </dgm:pt>
    <dgm:pt modelId="{8AC57451-60CA-BE4E-9E0C-AF0B5E9ACC21}" type="pres">
      <dgm:prSet presAssocID="{29795349-5D55-B447-852A-BAD46F03810D}" presName="rootComposite" presStyleCnt="0"/>
      <dgm:spPr/>
    </dgm:pt>
    <dgm:pt modelId="{97F08F0C-6DA2-5A4D-B9B6-09879BCDF6D3}" type="pres">
      <dgm:prSet presAssocID="{29795349-5D55-B447-852A-BAD46F03810D}" presName="rootText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1961844-452F-1C4B-9C71-4295922C83D7}" type="pres">
      <dgm:prSet presAssocID="{29795349-5D55-B447-852A-BAD46F03810D}" presName="rootConnector" presStyleLbl="node4" presStyleIdx="2" presStyleCnt="6"/>
      <dgm:spPr/>
      <dgm:t>
        <a:bodyPr/>
        <a:lstStyle/>
        <a:p>
          <a:endParaRPr lang="fr-FR"/>
        </a:p>
      </dgm:t>
    </dgm:pt>
    <dgm:pt modelId="{2AA5EF1E-A24B-4C42-BA8E-95FEF084F288}" type="pres">
      <dgm:prSet presAssocID="{29795349-5D55-B447-852A-BAD46F03810D}" presName="hierChild4" presStyleCnt="0"/>
      <dgm:spPr/>
    </dgm:pt>
    <dgm:pt modelId="{D09A608F-273F-D34E-AE05-327B35D3FE74}" type="pres">
      <dgm:prSet presAssocID="{29795349-5D55-B447-852A-BAD46F03810D}" presName="hierChild5" presStyleCnt="0"/>
      <dgm:spPr/>
    </dgm:pt>
    <dgm:pt modelId="{132F1159-9103-AA4B-B111-9105275ECC7C}" type="pres">
      <dgm:prSet presAssocID="{49E7C736-CDD5-D040-96CF-408B559E4505}" presName="Name37" presStyleLbl="parChTrans1D4" presStyleIdx="3" presStyleCnt="6"/>
      <dgm:spPr/>
      <dgm:t>
        <a:bodyPr/>
        <a:lstStyle/>
        <a:p>
          <a:endParaRPr lang="fr-FR"/>
        </a:p>
      </dgm:t>
    </dgm:pt>
    <dgm:pt modelId="{15BC8D05-DD5A-E242-BFB4-5BECCDD56A9B}" type="pres">
      <dgm:prSet presAssocID="{EAB13EB0-5185-724B-B240-211EB1FF6144}" presName="hierRoot2" presStyleCnt="0">
        <dgm:presLayoutVars>
          <dgm:hierBranch val="init"/>
        </dgm:presLayoutVars>
      </dgm:prSet>
      <dgm:spPr/>
    </dgm:pt>
    <dgm:pt modelId="{C11921A5-8F4A-334F-9B6A-D2BFC6C2459D}" type="pres">
      <dgm:prSet presAssocID="{EAB13EB0-5185-724B-B240-211EB1FF6144}" presName="rootComposite" presStyleCnt="0"/>
      <dgm:spPr/>
    </dgm:pt>
    <dgm:pt modelId="{6C6F8123-0EC7-E046-BA8D-4D8F0AC8BBAA}" type="pres">
      <dgm:prSet presAssocID="{EAB13EB0-5185-724B-B240-211EB1FF6144}" presName="rootText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E532A76-71F0-6947-8183-EF95B8C0BF0A}" type="pres">
      <dgm:prSet presAssocID="{EAB13EB0-5185-724B-B240-211EB1FF6144}" presName="rootConnector" presStyleLbl="node4" presStyleIdx="3" presStyleCnt="6"/>
      <dgm:spPr/>
      <dgm:t>
        <a:bodyPr/>
        <a:lstStyle/>
        <a:p>
          <a:endParaRPr lang="fr-FR"/>
        </a:p>
      </dgm:t>
    </dgm:pt>
    <dgm:pt modelId="{61A093D2-9D31-5044-B434-A24ECED4CB34}" type="pres">
      <dgm:prSet presAssocID="{EAB13EB0-5185-724B-B240-211EB1FF6144}" presName="hierChild4" presStyleCnt="0"/>
      <dgm:spPr/>
    </dgm:pt>
    <dgm:pt modelId="{BB61550F-E3DD-B343-A708-81242958D6A4}" type="pres">
      <dgm:prSet presAssocID="{EAB13EB0-5185-724B-B240-211EB1FF6144}" presName="hierChild5" presStyleCnt="0"/>
      <dgm:spPr/>
    </dgm:pt>
    <dgm:pt modelId="{2F8753D8-004E-2146-863C-5F29B4337BD6}" type="pres">
      <dgm:prSet presAssocID="{48D070B1-604C-0F4C-B64B-85B982E74C75}" presName="hierChild5" presStyleCnt="0"/>
      <dgm:spPr/>
    </dgm:pt>
    <dgm:pt modelId="{FBD87FE3-921C-8246-8085-3CC138B972E4}" type="pres">
      <dgm:prSet presAssocID="{DD7F7016-03D8-8747-A0F2-E723EC1E2D6A}" presName="Name37" presStyleLbl="parChTrans1D3" presStyleIdx="2" presStyleCnt="3"/>
      <dgm:spPr/>
      <dgm:t>
        <a:bodyPr/>
        <a:lstStyle/>
        <a:p>
          <a:endParaRPr lang="fr-FR"/>
        </a:p>
      </dgm:t>
    </dgm:pt>
    <dgm:pt modelId="{C3F61863-F91C-1B42-9B8F-592B06EC9F5C}" type="pres">
      <dgm:prSet presAssocID="{131396B9-5CA0-264A-99A9-D45E8D444B6C}" presName="hierRoot2" presStyleCnt="0">
        <dgm:presLayoutVars>
          <dgm:hierBranch val="init"/>
        </dgm:presLayoutVars>
      </dgm:prSet>
      <dgm:spPr/>
    </dgm:pt>
    <dgm:pt modelId="{814A77AC-4A85-AB4B-A0BE-F0E42A923157}" type="pres">
      <dgm:prSet presAssocID="{131396B9-5CA0-264A-99A9-D45E8D444B6C}" presName="rootComposite" presStyleCnt="0"/>
      <dgm:spPr/>
    </dgm:pt>
    <dgm:pt modelId="{B175575D-393E-E043-A63D-3151DCD946B4}" type="pres">
      <dgm:prSet presAssocID="{131396B9-5CA0-264A-99A9-D45E8D444B6C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90D0F03-9274-0546-8472-1FF893BB3954}" type="pres">
      <dgm:prSet presAssocID="{131396B9-5CA0-264A-99A9-D45E8D444B6C}" presName="rootConnector" presStyleLbl="node3" presStyleIdx="2" presStyleCnt="3"/>
      <dgm:spPr/>
      <dgm:t>
        <a:bodyPr/>
        <a:lstStyle/>
        <a:p>
          <a:endParaRPr lang="fr-FR"/>
        </a:p>
      </dgm:t>
    </dgm:pt>
    <dgm:pt modelId="{60EBCA1A-B4CA-FD40-BC34-49D7DEEE10D3}" type="pres">
      <dgm:prSet presAssocID="{131396B9-5CA0-264A-99A9-D45E8D444B6C}" presName="hierChild4" presStyleCnt="0"/>
      <dgm:spPr/>
    </dgm:pt>
    <dgm:pt modelId="{D330D82A-DDBC-ED45-8BF8-319FC4DEFD9F}" type="pres">
      <dgm:prSet presAssocID="{70409BCC-EDBF-D14E-BEB7-8006EBE1D8A4}" presName="Name37" presStyleLbl="parChTrans1D4" presStyleIdx="4" presStyleCnt="6"/>
      <dgm:spPr/>
      <dgm:t>
        <a:bodyPr/>
        <a:lstStyle/>
        <a:p>
          <a:endParaRPr lang="fr-FR"/>
        </a:p>
      </dgm:t>
    </dgm:pt>
    <dgm:pt modelId="{02FFADA4-E8A3-7E4A-B30E-0A8B701E8C5F}" type="pres">
      <dgm:prSet presAssocID="{30BCB4EE-5112-4F45-A48D-1366054E496B}" presName="hierRoot2" presStyleCnt="0">
        <dgm:presLayoutVars>
          <dgm:hierBranch val="init"/>
        </dgm:presLayoutVars>
      </dgm:prSet>
      <dgm:spPr/>
    </dgm:pt>
    <dgm:pt modelId="{261E79DA-C7E3-5A4D-B5A8-3972A271D9FF}" type="pres">
      <dgm:prSet presAssocID="{30BCB4EE-5112-4F45-A48D-1366054E496B}" presName="rootComposite" presStyleCnt="0"/>
      <dgm:spPr/>
    </dgm:pt>
    <dgm:pt modelId="{AEB18DCA-BBBE-9941-A469-763104EF32AF}" type="pres">
      <dgm:prSet presAssocID="{30BCB4EE-5112-4F45-A48D-1366054E496B}" presName="rootText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0DB3FAC-8BC0-D748-ADF7-AB7472932618}" type="pres">
      <dgm:prSet presAssocID="{30BCB4EE-5112-4F45-A48D-1366054E496B}" presName="rootConnector" presStyleLbl="node4" presStyleIdx="4" presStyleCnt="6"/>
      <dgm:spPr/>
      <dgm:t>
        <a:bodyPr/>
        <a:lstStyle/>
        <a:p>
          <a:endParaRPr lang="fr-FR"/>
        </a:p>
      </dgm:t>
    </dgm:pt>
    <dgm:pt modelId="{2416EBA2-A60D-0042-8AA3-B4ADF823139B}" type="pres">
      <dgm:prSet presAssocID="{30BCB4EE-5112-4F45-A48D-1366054E496B}" presName="hierChild4" presStyleCnt="0"/>
      <dgm:spPr/>
    </dgm:pt>
    <dgm:pt modelId="{85ADD26F-170F-7747-BC5D-F4C0DF217F20}" type="pres">
      <dgm:prSet presAssocID="{30BCB4EE-5112-4F45-A48D-1366054E496B}" presName="hierChild5" presStyleCnt="0"/>
      <dgm:spPr/>
    </dgm:pt>
    <dgm:pt modelId="{F569890D-3D63-7842-B784-6E95F6A0B0AF}" type="pres">
      <dgm:prSet presAssocID="{28CC7E60-74E8-4849-A9FE-37A087BD5488}" presName="Name37" presStyleLbl="parChTrans1D4" presStyleIdx="5" presStyleCnt="6"/>
      <dgm:spPr/>
      <dgm:t>
        <a:bodyPr/>
        <a:lstStyle/>
        <a:p>
          <a:endParaRPr lang="fr-FR"/>
        </a:p>
      </dgm:t>
    </dgm:pt>
    <dgm:pt modelId="{C4A35562-1A5E-5041-B5E1-25393B02E5C7}" type="pres">
      <dgm:prSet presAssocID="{E320D583-A803-6B49-AB31-FB3FE8BDA7CE}" presName="hierRoot2" presStyleCnt="0">
        <dgm:presLayoutVars>
          <dgm:hierBranch val="init"/>
        </dgm:presLayoutVars>
      </dgm:prSet>
      <dgm:spPr/>
    </dgm:pt>
    <dgm:pt modelId="{FB79D081-51BA-074B-B768-4DF31896ADA0}" type="pres">
      <dgm:prSet presAssocID="{E320D583-A803-6B49-AB31-FB3FE8BDA7CE}" presName="rootComposite" presStyleCnt="0"/>
      <dgm:spPr/>
    </dgm:pt>
    <dgm:pt modelId="{6B37CBB6-2A48-814A-940D-DADB84C4710A}" type="pres">
      <dgm:prSet presAssocID="{E320D583-A803-6B49-AB31-FB3FE8BDA7CE}" presName="rootText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400653C-28BC-EF46-A69D-9E8676CB4733}" type="pres">
      <dgm:prSet presAssocID="{E320D583-A803-6B49-AB31-FB3FE8BDA7CE}" presName="rootConnector" presStyleLbl="node4" presStyleIdx="5" presStyleCnt="6"/>
      <dgm:spPr/>
      <dgm:t>
        <a:bodyPr/>
        <a:lstStyle/>
        <a:p>
          <a:endParaRPr lang="fr-FR"/>
        </a:p>
      </dgm:t>
    </dgm:pt>
    <dgm:pt modelId="{6DA7F2F9-3CDC-5E46-8A0A-FCE32D71297D}" type="pres">
      <dgm:prSet presAssocID="{E320D583-A803-6B49-AB31-FB3FE8BDA7CE}" presName="hierChild4" presStyleCnt="0"/>
      <dgm:spPr/>
    </dgm:pt>
    <dgm:pt modelId="{CBD1C478-381A-C047-B600-D1E40DE055E5}" type="pres">
      <dgm:prSet presAssocID="{E320D583-A803-6B49-AB31-FB3FE8BDA7CE}" presName="hierChild5" presStyleCnt="0"/>
      <dgm:spPr/>
    </dgm:pt>
    <dgm:pt modelId="{CC786881-ED83-6E47-A562-8182287104E5}" type="pres">
      <dgm:prSet presAssocID="{131396B9-5CA0-264A-99A9-D45E8D444B6C}" presName="hierChild5" presStyleCnt="0"/>
      <dgm:spPr/>
    </dgm:pt>
    <dgm:pt modelId="{7096680D-E5EA-AB42-812D-74DC56356621}" type="pres">
      <dgm:prSet presAssocID="{DCBDC19D-1D6C-314A-B67E-68ED6F6EA6F1}" presName="hierChild5" presStyleCnt="0"/>
      <dgm:spPr/>
    </dgm:pt>
    <dgm:pt modelId="{C4284071-39CD-C448-B945-F6B0014BC5D0}" type="pres">
      <dgm:prSet presAssocID="{555DC5F8-0E6A-4741-A5EF-C1013D6A23D1}" presName="hierChild3" presStyleCnt="0"/>
      <dgm:spPr/>
    </dgm:pt>
  </dgm:ptLst>
  <dgm:cxnLst>
    <dgm:cxn modelId="{7A82FF12-DE4A-BE49-9F63-087ADC897B55}" type="presOf" srcId="{EAB13EB0-5185-724B-B240-211EB1FF6144}" destId="{1E532A76-71F0-6947-8183-EF95B8C0BF0A}" srcOrd="1" destOrd="0" presId="urn:microsoft.com/office/officeart/2005/8/layout/orgChart1"/>
    <dgm:cxn modelId="{F7524893-7CA6-A34B-B669-2E61AED87304}" srcId="{9CF3D0F0-F484-4E47-B34E-DE45B5D9A6EE}" destId="{555DC5F8-0E6A-4741-A5EF-C1013D6A23D1}" srcOrd="0" destOrd="0" parTransId="{2BBD4E77-C272-704A-8716-1CF7236ED2C6}" sibTransId="{BD4A7047-B967-5F44-A213-346A49A9A9C2}"/>
    <dgm:cxn modelId="{2CBE8BED-262E-E740-8B45-C3CEBFCAFDE4}" type="presOf" srcId="{49E7C736-CDD5-D040-96CF-408B559E4505}" destId="{132F1159-9103-AA4B-B111-9105275ECC7C}" srcOrd="0" destOrd="0" presId="urn:microsoft.com/office/officeart/2005/8/layout/orgChart1"/>
    <dgm:cxn modelId="{C07A6980-F73A-9542-84F8-54BC27D7C2A2}" type="presOf" srcId="{30BCB4EE-5112-4F45-A48D-1366054E496B}" destId="{C0DB3FAC-8BC0-D748-ADF7-AB7472932618}" srcOrd="1" destOrd="0" presId="urn:microsoft.com/office/officeart/2005/8/layout/orgChart1"/>
    <dgm:cxn modelId="{19030A80-F6FB-3E42-AAF3-0D1D59B136C2}" type="presOf" srcId="{B73DC4B5-5141-8840-AFD2-690411319812}" destId="{25D9751E-39DC-F940-ADAD-56356FD29C08}" srcOrd="0" destOrd="0" presId="urn:microsoft.com/office/officeart/2005/8/layout/orgChart1"/>
    <dgm:cxn modelId="{082C5D40-4D3D-A846-9B5E-28389AA3696A}" type="presOf" srcId="{131396B9-5CA0-264A-99A9-D45E8D444B6C}" destId="{B175575D-393E-E043-A63D-3151DCD946B4}" srcOrd="0" destOrd="0" presId="urn:microsoft.com/office/officeart/2005/8/layout/orgChart1"/>
    <dgm:cxn modelId="{FBC76681-A2F2-1F43-9F5C-4B67ED4D2608}" type="presOf" srcId="{5B8CBF10-EEB3-3C45-A1DC-2ED1F2E49E91}" destId="{39F97ECE-2097-4A4C-9B33-344BDC4FDC98}" srcOrd="1" destOrd="0" presId="urn:microsoft.com/office/officeart/2005/8/layout/orgChart1"/>
    <dgm:cxn modelId="{4C8EE681-03D8-4B4E-884A-FEF978FCABF1}" srcId="{48D070B1-604C-0F4C-B64B-85B982E74C75}" destId="{29795349-5D55-B447-852A-BAD46F03810D}" srcOrd="0" destOrd="0" parTransId="{B73DC4B5-5141-8840-AFD2-690411319812}" sibTransId="{211350AD-DB62-B64F-9C1A-12961D5353DF}"/>
    <dgm:cxn modelId="{250361EB-CA94-504A-9321-90D7CECA8A49}" type="presOf" srcId="{EAB13EB0-5185-724B-B240-211EB1FF6144}" destId="{6C6F8123-0EC7-E046-BA8D-4D8F0AC8BBAA}" srcOrd="0" destOrd="0" presId="urn:microsoft.com/office/officeart/2005/8/layout/orgChart1"/>
    <dgm:cxn modelId="{0F281E2A-8011-CC4B-A2E3-22FCDFCCC90A}" type="presOf" srcId="{E320D583-A803-6B49-AB31-FB3FE8BDA7CE}" destId="{6B37CBB6-2A48-814A-940D-DADB84C4710A}" srcOrd="0" destOrd="0" presId="urn:microsoft.com/office/officeart/2005/8/layout/orgChart1"/>
    <dgm:cxn modelId="{34DA1EBB-CAC3-AF44-B3B6-4CFF58CCC5B4}" srcId="{555DC5F8-0E6A-4741-A5EF-C1013D6A23D1}" destId="{DCBDC19D-1D6C-314A-B67E-68ED6F6EA6F1}" srcOrd="0" destOrd="0" parTransId="{93810DF1-4D81-BB4A-ADCF-D82295A4034F}" sibTransId="{25BFF7B9-1FBB-0D46-A2CF-9501FFEBA40A}"/>
    <dgm:cxn modelId="{759922D9-B2C7-AC4E-B2A2-EC7B8A9EB946}" type="presOf" srcId="{2113D276-50CE-8F4D-A267-20F387499113}" destId="{B0423F74-F268-B142-8972-580277EE66D1}" srcOrd="0" destOrd="0" presId="urn:microsoft.com/office/officeart/2005/8/layout/orgChart1"/>
    <dgm:cxn modelId="{5EEED134-E46A-DD4B-94C7-3371B8D7B1A5}" srcId="{DCBDC19D-1D6C-314A-B67E-68ED6F6EA6F1}" destId="{5B8CBF10-EEB3-3C45-A1DC-2ED1F2E49E91}" srcOrd="0" destOrd="0" parTransId="{2113D276-50CE-8F4D-A267-20F387499113}" sibTransId="{3F74EA6A-4A85-C341-B5A7-22333B603D7E}"/>
    <dgm:cxn modelId="{57CB7BCB-3BB6-0945-BA7F-52BE950CE69D}" type="presOf" srcId="{5DC9A025-52FE-964A-BDA6-7D31C3AA037D}" destId="{7FE6F687-4734-FF4A-B1E3-72345D924AC7}" srcOrd="0" destOrd="0" presId="urn:microsoft.com/office/officeart/2005/8/layout/orgChart1"/>
    <dgm:cxn modelId="{EA4ABD3D-2D2B-7240-AC05-8E3ECCF5961A}" srcId="{131396B9-5CA0-264A-99A9-D45E8D444B6C}" destId="{30BCB4EE-5112-4F45-A48D-1366054E496B}" srcOrd="0" destOrd="0" parTransId="{70409BCC-EDBF-D14E-BEB7-8006EBE1D8A4}" sibTransId="{679F0A6A-7F9F-CC44-A7FD-E6A956501BB6}"/>
    <dgm:cxn modelId="{C17F31F7-B09A-E94E-BCE9-9611DFA9F52D}" type="presOf" srcId="{70409BCC-EDBF-D14E-BEB7-8006EBE1D8A4}" destId="{D330D82A-DDBC-ED45-8BF8-319FC4DEFD9F}" srcOrd="0" destOrd="0" presId="urn:microsoft.com/office/officeart/2005/8/layout/orgChart1"/>
    <dgm:cxn modelId="{B7B498CC-EACB-0545-B91E-50F09D9288EC}" srcId="{48D070B1-604C-0F4C-B64B-85B982E74C75}" destId="{EAB13EB0-5185-724B-B240-211EB1FF6144}" srcOrd="1" destOrd="0" parTransId="{49E7C736-CDD5-D040-96CF-408B559E4505}" sibTransId="{3CBF1376-D5E2-BC46-BBDB-4B09F8BD595E}"/>
    <dgm:cxn modelId="{76B68B20-42B8-D646-9127-2A82DDCA852D}" srcId="{DCBDC19D-1D6C-314A-B67E-68ED6F6EA6F1}" destId="{131396B9-5CA0-264A-99A9-D45E8D444B6C}" srcOrd="2" destOrd="0" parTransId="{DD7F7016-03D8-8747-A0F2-E723EC1E2D6A}" sibTransId="{8138ED19-92AE-D443-BA0A-08697D2F3848}"/>
    <dgm:cxn modelId="{2743C112-94B0-3142-80CF-BA5B018257F3}" type="presOf" srcId="{131396B9-5CA0-264A-99A9-D45E8D444B6C}" destId="{190D0F03-9274-0546-8472-1FF893BB3954}" srcOrd="1" destOrd="0" presId="urn:microsoft.com/office/officeart/2005/8/layout/orgChart1"/>
    <dgm:cxn modelId="{2770BED6-F2DE-6C4B-922E-8C897830F2EF}" type="presOf" srcId="{48D070B1-604C-0F4C-B64B-85B982E74C75}" destId="{45602524-02FF-1440-90FB-92B2A35C3180}" srcOrd="0" destOrd="0" presId="urn:microsoft.com/office/officeart/2005/8/layout/orgChart1"/>
    <dgm:cxn modelId="{E1BEB7D2-ECCF-594C-8E3A-AB96A657F6A7}" type="presOf" srcId="{E320D583-A803-6B49-AB31-FB3FE8BDA7CE}" destId="{C400653C-28BC-EF46-A69D-9E8676CB4733}" srcOrd="1" destOrd="0" presId="urn:microsoft.com/office/officeart/2005/8/layout/orgChart1"/>
    <dgm:cxn modelId="{B4642954-DCA9-C348-BD40-D9A5910E0840}" srcId="{131396B9-5CA0-264A-99A9-D45E8D444B6C}" destId="{E320D583-A803-6B49-AB31-FB3FE8BDA7CE}" srcOrd="1" destOrd="0" parTransId="{28CC7E60-74E8-4849-A9FE-37A087BD5488}" sibTransId="{18A598E3-C35C-E742-856E-7440C1303EE5}"/>
    <dgm:cxn modelId="{E7844DD3-4ECC-A142-9A59-7CCB508FB4B3}" srcId="{5B8CBF10-EEB3-3C45-A1DC-2ED1F2E49E91}" destId="{8828D103-F1D6-D341-9A7F-01D745B8359D}" srcOrd="0" destOrd="0" parTransId="{5DC9A025-52FE-964A-BDA6-7D31C3AA037D}" sibTransId="{0D3B4A03-0782-7F48-B0AD-9A6145A565C1}"/>
    <dgm:cxn modelId="{4CC9F460-A056-3748-8B8E-5EB5BF3FE2AA}" type="presOf" srcId="{8828D103-F1D6-D341-9A7F-01D745B8359D}" destId="{E355DFCB-05E0-EA44-BC64-B50ACB617709}" srcOrd="0" destOrd="0" presId="urn:microsoft.com/office/officeart/2005/8/layout/orgChart1"/>
    <dgm:cxn modelId="{59035B4C-A82D-2946-A3B6-16AB2FB225BB}" type="presOf" srcId="{DCBDC19D-1D6C-314A-B67E-68ED6F6EA6F1}" destId="{410E8922-8833-FD41-BC9C-31667AEAB5EE}" srcOrd="0" destOrd="0" presId="urn:microsoft.com/office/officeart/2005/8/layout/orgChart1"/>
    <dgm:cxn modelId="{29A06875-3E11-1B4D-8020-0D0352254303}" type="presOf" srcId="{DD7F7016-03D8-8747-A0F2-E723EC1E2D6A}" destId="{FBD87FE3-921C-8246-8085-3CC138B972E4}" srcOrd="0" destOrd="0" presId="urn:microsoft.com/office/officeart/2005/8/layout/orgChart1"/>
    <dgm:cxn modelId="{24298A78-34B5-F447-B57F-10F3FA58BA38}" srcId="{DCBDC19D-1D6C-314A-B67E-68ED6F6EA6F1}" destId="{48D070B1-604C-0F4C-B64B-85B982E74C75}" srcOrd="1" destOrd="0" parTransId="{DCADEC8D-5EC2-3C4A-A199-FADA44D48BB6}" sibTransId="{69F034FD-0AEB-D54A-96B9-43ABB80EECF2}"/>
    <dgm:cxn modelId="{46FB57FF-F416-5348-BC88-C370E0781818}" type="presOf" srcId="{48D070B1-604C-0F4C-B64B-85B982E74C75}" destId="{70C5485E-A387-0348-8329-0A415735A82A}" srcOrd="1" destOrd="0" presId="urn:microsoft.com/office/officeart/2005/8/layout/orgChart1"/>
    <dgm:cxn modelId="{979EE5D0-8FDD-5147-9B92-8DB70EC6A11F}" type="presOf" srcId="{29795349-5D55-B447-852A-BAD46F03810D}" destId="{97F08F0C-6DA2-5A4D-B9B6-09879BCDF6D3}" srcOrd="0" destOrd="0" presId="urn:microsoft.com/office/officeart/2005/8/layout/orgChart1"/>
    <dgm:cxn modelId="{FCF44287-5D6C-6047-9075-E7DCFDD1DDF9}" type="presOf" srcId="{29795349-5D55-B447-852A-BAD46F03810D}" destId="{11961844-452F-1C4B-9C71-4295922C83D7}" srcOrd="1" destOrd="0" presId="urn:microsoft.com/office/officeart/2005/8/layout/orgChart1"/>
    <dgm:cxn modelId="{00C0A8C5-C6FA-AC4A-B60E-89C05643F8CB}" type="presOf" srcId="{5B8CBF10-EEB3-3C45-A1DC-2ED1F2E49E91}" destId="{7EE33167-C017-FE42-93A7-43BCDF78DD8B}" srcOrd="0" destOrd="0" presId="urn:microsoft.com/office/officeart/2005/8/layout/orgChart1"/>
    <dgm:cxn modelId="{059D8B06-F81D-CF4B-94AE-B5754E0245BA}" type="presOf" srcId="{30BCB4EE-5112-4F45-A48D-1366054E496B}" destId="{AEB18DCA-BBBE-9941-A469-763104EF32AF}" srcOrd="0" destOrd="0" presId="urn:microsoft.com/office/officeart/2005/8/layout/orgChart1"/>
    <dgm:cxn modelId="{666A6CD3-E099-BD42-BC74-DCD1A6D0BC3C}" type="presOf" srcId="{2F79F8E2-F980-DD45-B307-9745C85FA2FB}" destId="{B4784EEB-D818-AF42-AB7A-00D9009AEDE5}" srcOrd="0" destOrd="0" presId="urn:microsoft.com/office/officeart/2005/8/layout/orgChart1"/>
    <dgm:cxn modelId="{219B398E-292F-E546-BB5C-F53F75FE1C56}" type="presOf" srcId="{93810DF1-4D81-BB4A-ADCF-D82295A4034F}" destId="{53AB1263-A79A-AD44-8829-C730208DB869}" srcOrd="0" destOrd="0" presId="urn:microsoft.com/office/officeart/2005/8/layout/orgChart1"/>
    <dgm:cxn modelId="{422D1694-E627-E645-86B6-5ECCF936EC8C}" type="presOf" srcId="{DCBDC19D-1D6C-314A-B67E-68ED6F6EA6F1}" destId="{135D4A9F-B893-3B47-B877-0CD0AB67AD66}" srcOrd="1" destOrd="0" presId="urn:microsoft.com/office/officeart/2005/8/layout/orgChart1"/>
    <dgm:cxn modelId="{E69300C8-E80B-8444-B819-5F06ECC5522E}" type="presOf" srcId="{555DC5F8-0E6A-4741-A5EF-C1013D6A23D1}" destId="{9234A140-FB54-3640-AA5D-2200FF18A697}" srcOrd="0" destOrd="0" presId="urn:microsoft.com/office/officeart/2005/8/layout/orgChart1"/>
    <dgm:cxn modelId="{5A596090-3B93-4949-9385-E79A1A401998}" type="presOf" srcId="{8828D103-F1D6-D341-9A7F-01D745B8359D}" destId="{3FF652A8-3EA3-CA40-8BEC-7FC90F848DD1}" srcOrd="1" destOrd="0" presId="urn:microsoft.com/office/officeart/2005/8/layout/orgChart1"/>
    <dgm:cxn modelId="{F3B49D99-D1A8-5E41-8400-AF894D350F87}" type="presOf" srcId="{555DC5F8-0E6A-4741-A5EF-C1013D6A23D1}" destId="{F80DFE3B-BE2C-C94C-9029-3EB7024A483C}" srcOrd="1" destOrd="0" presId="urn:microsoft.com/office/officeart/2005/8/layout/orgChart1"/>
    <dgm:cxn modelId="{2CC1CB52-B796-4E44-951A-4E9514072769}" srcId="{5B8CBF10-EEB3-3C45-A1DC-2ED1F2E49E91}" destId="{2F79F8E2-F980-DD45-B307-9745C85FA2FB}" srcOrd="1" destOrd="0" parTransId="{23CB67B9-11DC-B04C-A4EF-6CDB1ED41573}" sibTransId="{05168950-A429-324F-A8D4-631A1B98966C}"/>
    <dgm:cxn modelId="{5BFEC406-310B-4141-86CD-232AF930CAF4}" type="presOf" srcId="{DCADEC8D-5EC2-3C4A-A199-FADA44D48BB6}" destId="{55F857AF-E642-DD4A-9021-CCF25BFDD772}" srcOrd="0" destOrd="0" presId="urn:microsoft.com/office/officeart/2005/8/layout/orgChart1"/>
    <dgm:cxn modelId="{CB7D65F0-00BD-9D42-8DA2-CE87E8A345B7}" type="presOf" srcId="{28CC7E60-74E8-4849-A9FE-37A087BD5488}" destId="{F569890D-3D63-7842-B784-6E95F6A0B0AF}" srcOrd="0" destOrd="0" presId="urn:microsoft.com/office/officeart/2005/8/layout/orgChart1"/>
    <dgm:cxn modelId="{34254E88-C219-3240-9D27-62D834A60C30}" type="presOf" srcId="{9CF3D0F0-F484-4E47-B34E-DE45B5D9A6EE}" destId="{FF600D93-E563-3847-AC6A-82A6F50A63B3}" srcOrd="0" destOrd="0" presId="urn:microsoft.com/office/officeart/2005/8/layout/orgChart1"/>
    <dgm:cxn modelId="{3ACA08BA-6B2C-B147-9754-8CD2DAD6D8C7}" type="presOf" srcId="{2F79F8E2-F980-DD45-B307-9745C85FA2FB}" destId="{F1FBEF12-5C62-7A4E-ACB1-DE68E5749E81}" srcOrd="1" destOrd="0" presId="urn:microsoft.com/office/officeart/2005/8/layout/orgChart1"/>
    <dgm:cxn modelId="{43E04D39-68C2-984C-B8B5-3B96514C4F68}" type="presOf" srcId="{23CB67B9-11DC-B04C-A4EF-6CDB1ED41573}" destId="{456B6BE9-4C7D-3340-91E4-7CD2B01AC3A5}" srcOrd="0" destOrd="0" presId="urn:microsoft.com/office/officeart/2005/8/layout/orgChart1"/>
    <dgm:cxn modelId="{841616C0-5F48-EE4A-AF18-8DB8CDB01600}" type="presParOf" srcId="{FF600D93-E563-3847-AC6A-82A6F50A63B3}" destId="{FD6010FD-4197-A349-9129-B48C27C4AF51}" srcOrd="0" destOrd="0" presId="urn:microsoft.com/office/officeart/2005/8/layout/orgChart1"/>
    <dgm:cxn modelId="{61917263-60A4-5342-8C46-291597D2812F}" type="presParOf" srcId="{FD6010FD-4197-A349-9129-B48C27C4AF51}" destId="{5C6D8CBA-501A-4747-BA48-4C542E3AC8FD}" srcOrd="0" destOrd="0" presId="urn:microsoft.com/office/officeart/2005/8/layout/orgChart1"/>
    <dgm:cxn modelId="{EEF850D5-AE24-5749-8DAD-02BF61CFEA60}" type="presParOf" srcId="{5C6D8CBA-501A-4747-BA48-4C542E3AC8FD}" destId="{9234A140-FB54-3640-AA5D-2200FF18A697}" srcOrd="0" destOrd="0" presId="urn:microsoft.com/office/officeart/2005/8/layout/orgChart1"/>
    <dgm:cxn modelId="{BDAC2C7E-7CCD-964C-B2BC-41FE334F19AB}" type="presParOf" srcId="{5C6D8CBA-501A-4747-BA48-4C542E3AC8FD}" destId="{F80DFE3B-BE2C-C94C-9029-3EB7024A483C}" srcOrd="1" destOrd="0" presId="urn:microsoft.com/office/officeart/2005/8/layout/orgChart1"/>
    <dgm:cxn modelId="{0C7BC944-F582-C747-A32F-DAB009A74A87}" type="presParOf" srcId="{FD6010FD-4197-A349-9129-B48C27C4AF51}" destId="{84324257-7EEA-D74E-B124-12C7EC0CD2B6}" srcOrd="1" destOrd="0" presId="urn:microsoft.com/office/officeart/2005/8/layout/orgChart1"/>
    <dgm:cxn modelId="{41BFF018-1610-3840-8753-2CD53CDFC545}" type="presParOf" srcId="{84324257-7EEA-D74E-B124-12C7EC0CD2B6}" destId="{53AB1263-A79A-AD44-8829-C730208DB869}" srcOrd="0" destOrd="0" presId="urn:microsoft.com/office/officeart/2005/8/layout/orgChart1"/>
    <dgm:cxn modelId="{AC203DE3-CA29-D64C-B427-721D162B39AD}" type="presParOf" srcId="{84324257-7EEA-D74E-B124-12C7EC0CD2B6}" destId="{05863D58-ED18-3C48-B509-A7B8D1B43493}" srcOrd="1" destOrd="0" presId="urn:microsoft.com/office/officeart/2005/8/layout/orgChart1"/>
    <dgm:cxn modelId="{DC84CF35-A7FA-2F4B-B943-F67FCFFF896F}" type="presParOf" srcId="{05863D58-ED18-3C48-B509-A7B8D1B43493}" destId="{CA68AFFE-DA0B-6246-B23D-D5B6E4413294}" srcOrd="0" destOrd="0" presId="urn:microsoft.com/office/officeart/2005/8/layout/orgChart1"/>
    <dgm:cxn modelId="{B8A69C5A-AC42-7248-A5B4-79E39CF15F96}" type="presParOf" srcId="{CA68AFFE-DA0B-6246-B23D-D5B6E4413294}" destId="{410E8922-8833-FD41-BC9C-31667AEAB5EE}" srcOrd="0" destOrd="0" presId="urn:microsoft.com/office/officeart/2005/8/layout/orgChart1"/>
    <dgm:cxn modelId="{C4D4D842-0FF2-D041-B4AB-D5B318D6E365}" type="presParOf" srcId="{CA68AFFE-DA0B-6246-B23D-D5B6E4413294}" destId="{135D4A9F-B893-3B47-B877-0CD0AB67AD66}" srcOrd="1" destOrd="0" presId="urn:microsoft.com/office/officeart/2005/8/layout/orgChart1"/>
    <dgm:cxn modelId="{88BAFCCD-D2C8-104D-96EF-62B385B699DD}" type="presParOf" srcId="{05863D58-ED18-3C48-B509-A7B8D1B43493}" destId="{502CA79C-7D54-9E44-82D6-19600C41D636}" srcOrd="1" destOrd="0" presId="urn:microsoft.com/office/officeart/2005/8/layout/orgChart1"/>
    <dgm:cxn modelId="{B5BB7CE9-8462-2D41-BC1B-3485F3585392}" type="presParOf" srcId="{502CA79C-7D54-9E44-82D6-19600C41D636}" destId="{B0423F74-F268-B142-8972-580277EE66D1}" srcOrd="0" destOrd="0" presId="urn:microsoft.com/office/officeart/2005/8/layout/orgChart1"/>
    <dgm:cxn modelId="{9A88DE16-6CD1-FE44-BB0A-8CA6AABA825D}" type="presParOf" srcId="{502CA79C-7D54-9E44-82D6-19600C41D636}" destId="{24C5EED9-750A-8A40-B588-6C9D4D847B4B}" srcOrd="1" destOrd="0" presId="urn:microsoft.com/office/officeart/2005/8/layout/orgChart1"/>
    <dgm:cxn modelId="{B2A2D26A-67C1-334E-817C-B38C84D13C81}" type="presParOf" srcId="{24C5EED9-750A-8A40-B588-6C9D4D847B4B}" destId="{5339AC2A-6333-E34F-B9FE-D6C7ABFDDD71}" srcOrd="0" destOrd="0" presId="urn:microsoft.com/office/officeart/2005/8/layout/orgChart1"/>
    <dgm:cxn modelId="{C3CE4A45-5E8B-4D41-B845-DEEA7BF4BE0F}" type="presParOf" srcId="{5339AC2A-6333-E34F-B9FE-D6C7ABFDDD71}" destId="{7EE33167-C017-FE42-93A7-43BCDF78DD8B}" srcOrd="0" destOrd="0" presId="urn:microsoft.com/office/officeart/2005/8/layout/orgChart1"/>
    <dgm:cxn modelId="{A5D35D49-5080-D34B-85D0-3A1BD2C85F0D}" type="presParOf" srcId="{5339AC2A-6333-E34F-B9FE-D6C7ABFDDD71}" destId="{39F97ECE-2097-4A4C-9B33-344BDC4FDC98}" srcOrd="1" destOrd="0" presId="urn:microsoft.com/office/officeart/2005/8/layout/orgChart1"/>
    <dgm:cxn modelId="{F011FE70-96DE-F449-AAD6-28FE3348C673}" type="presParOf" srcId="{24C5EED9-750A-8A40-B588-6C9D4D847B4B}" destId="{34D4968D-375E-1349-842E-7763117BC7F9}" srcOrd="1" destOrd="0" presId="urn:microsoft.com/office/officeart/2005/8/layout/orgChart1"/>
    <dgm:cxn modelId="{CA25781F-B249-674D-AA51-41A8386EC28E}" type="presParOf" srcId="{34D4968D-375E-1349-842E-7763117BC7F9}" destId="{7FE6F687-4734-FF4A-B1E3-72345D924AC7}" srcOrd="0" destOrd="0" presId="urn:microsoft.com/office/officeart/2005/8/layout/orgChart1"/>
    <dgm:cxn modelId="{1DE1BC48-EA3E-3A40-8332-E380E2918B9A}" type="presParOf" srcId="{34D4968D-375E-1349-842E-7763117BC7F9}" destId="{A95BEEF3-6FB0-F948-ACFC-A371D362C8B1}" srcOrd="1" destOrd="0" presId="urn:microsoft.com/office/officeart/2005/8/layout/orgChart1"/>
    <dgm:cxn modelId="{DB61503B-B974-FE4F-98B1-D2CE024EB73E}" type="presParOf" srcId="{A95BEEF3-6FB0-F948-ACFC-A371D362C8B1}" destId="{437EE821-1052-C848-946B-B5E9D1ECCC43}" srcOrd="0" destOrd="0" presId="urn:microsoft.com/office/officeart/2005/8/layout/orgChart1"/>
    <dgm:cxn modelId="{26DA3E8D-AF7D-6846-B206-A981EAEE63CF}" type="presParOf" srcId="{437EE821-1052-C848-946B-B5E9D1ECCC43}" destId="{E355DFCB-05E0-EA44-BC64-B50ACB617709}" srcOrd="0" destOrd="0" presId="urn:microsoft.com/office/officeart/2005/8/layout/orgChart1"/>
    <dgm:cxn modelId="{BF586EF5-6C87-9047-AECA-9FB3BED3DB52}" type="presParOf" srcId="{437EE821-1052-C848-946B-B5E9D1ECCC43}" destId="{3FF652A8-3EA3-CA40-8BEC-7FC90F848DD1}" srcOrd="1" destOrd="0" presId="urn:microsoft.com/office/officeart/2005/8/layout/orgChart1"/>
    <dgm:cxn modelId="{65B135AA-9FD7-F54F-8037-0EFC31DC88C6}" type="presParOf" srcId="{A95BEEF3-6FB0-F948-ACFC-A371D362C8B1}" destId="{729D9AC9-2F8B-964D-8AE6-F31632330288}" srcOrd="1" destOrd="0" presId="urn:microsoft.com/office/officeart/2005/8/layout/orgChart1"/>
    <dgm:cxn modelId="{49627AC0-8D85-BE41-A026-E23E31C20585}" type="presParOf" srcId="{A95BEEF3-6FB0-F948-ACFC-A371D362C8B1}" destId="{68E1235D-D3A4-E54F-AF46-8F848B7F8FCA}" srcOrd="2" destOrd="0" presId="urn:microsoft.com/office/officeart/2005/8/layout/orgChart1"/>
    <dgm:cxn modelId="{DCCE6BDE-88F5-8D42-BEF2-90C8C3B90E14}" type="presParOf" srcId="{34D4968D-375E-1349-842E-7763117BC7F9}" destId="{456B6BE9-4C7D-3340-91E4-7CD2B01AC3A5}" srcOrd="2" destOrd="0" presId="urn:microsoft.com/office/officeart/2005/8/layout/orgChart1"/>
    <dgm:cxn modelId="{B06E492F-526B-6147-8FED-6626E64C7402}" type="presParOf" srcId="{34D4968D-375E-1349-842E-7763117BC7F9}" destId="{8453C167-AD45-434D-858E-3CB577803244}" srcOrd="3" destOrd="0" presId="urn:microsoft.com/office/officeart/2005/8/layout/orgChart1"/>
    <dgm:cxn modelId="{F46D2760-957F-5B40-9442-E6ABD1BE4D14}" type="presParOf" srcId="{8453C167-AD45-434D-858E-3CB577803244}" destId="{9F3749DC-F417-C74D-B9F2-3074FE830A2E}" srcOrd="0" destOrd="0" presId="urn:microsoft.com/office/officeart/2005/8/layout/orgChart1"/>
    <dgm:cxn modelId="{094E26CF-B567-CE44-B592-1DDF4FE45A92}" type="presParOf" srcId="{9F3749DC-F417-C74D-B9F2-3074FE830A2E}" destId="{B4784EEB-D818-AF42-AB7A-00D9009AEDE5}" srcOrd="0" destOrd="0" presId="urn:microsoft.com/office/officeart/2005/8/layout/orgChart1"/>
    <dgm:cxn modelId="{6E934CC2-EE5B-7F42-BA1D-BF9901DD91D8}" type="presParOf" srcId="{9F3749DC-F417-C74D-B9F2-3074FE830A2E}" destId="{F1FBEF12-5C62-7A4E-ACB1-DE68E5749E81}" srcOrd="1" destOrd="0" presId="urn:microsoft.com/office/officeart/2005/8/layout/orgChart1"/>
    <dgm:cxn modelId="{79F3DC46-D2A0-F241-BF0B-867F93A52722}" type="presParOf" srcId="{8453C167-AD45-434D-858E-3CB577803244}" destId="{CB920821-A477-DC40-BCCA-4230EE0E2866}" srcOrd="1" destOrd="0" presId="urn:microsoft.com/office/officeart/2005/8/layout/orgChart1"/>
    <dgm:cxn modelId="{02F77A6D-C34E-1B45-B11B-9D2D58B128B2}" type="presParOf" srcId="{8453C167-AD45-434D-858E-3CB577803244}" destId="{AE9DA37D-1AE5-BF4C-9183-8867EFA517DF}" srcOrd="2" destOrd="0" presId="urn:microsoft.com/office/officeart/2005/8/layout/orgChart1"/>
    <dgm:cxn modelId="{7853307B-8C20-9344-B49A-CF8A26141177}" type="presParOf" srcId="{24C5EED9-750A-8A40-B588-6C9D4D847B4B}" destId="{D715B5F2-C556-9D4F-97D1-522EF0C84FC0}" srcOrd="2" destOrd="0" presId="urn:microsoft.com/office/officeart/2005/8/layout/orgChart1"/>
    <dgm:cxn modelId="{DB5B0751-4660-694A-8B18-99D6DC258CCF}" type="presParOf" srcId="{502CA79C-7D54-9E44-82D6-19600C41D636}" destId="{55F857AF-E642-DD4A-9021-CCF25BFDD772}" srcOrd="2" destOrd="0" presId="urn:microsoft.com/office/officeart/2005/8/layout/orgChart1"/>
    <dgm:cxn modelId="{CBA38D7A-5C06-114E-8114-4D4DCEDA226A}" type="presParOf" srcId="{502CA79C-7D54-9E44-82D6-19600C41D636}" destId="{75FE7B79-F698-DC43-BC95-117F441A2802}" srcOrd="3" destOrd="0" presId="urn:microsoft.com/office/officeart/2005/8/layout/orgChart1"/>
    <dgm:cxn modelId="{8DC680C5-46CA-E94F-B55B-E071C58FC386}" type="presParOf" srcId="{75FE7B79-F698-DC43-BC95-117F441A2802}" destId="{DB6264D7-C717-C749-A32A-188E69AD603E}" srcOrd="0" destOrd="0" presId="urn:microsoft.com/office/officeart/2005/8/layout/orgChart1"/>
    <dgm:cxn modelId="{56B5949C-B1A0-6042-88F1-467BB9B7308F}" type="presParOf" srcId="{DB6264D7-C717-C749-A32A-188E69AD603E}" destId="{45602524-02FF-1440-90FB-92B2A35C3180}" srcOrd="0" destOrd="0" presId="urn:microsoft.com/office/officeart/2005/8/layout/orgChart1"/>
    <dgm:cxn modelId="{0A31D48B-CF99-5F47-8694-2747A37C15BE}" type="presParOf" srcId="{DB6264D7-C717-C749-A32A-188E69AD603E}" destId="{70C5485E-A387-0348-8329-0A415735A82A}" srcOrd="1" destOrd="0" presId="urn:microsoft.com/office/officeart/2005/8/layout/orgChart1"/>
    <dgm:cxn modelId="{2C2FCA68-F705-7542-B79A-A539EF94A997}" type="presParOf" srcId="{75FE7B79-F698-DC43-BC95-117F441A2802}" destId="{2995CEEC-2009-7A44-A74B-3C70BCF57EE6}" srcOrd="1" destOrd="0" presId="urn:microsoft.com/office/officeart/2005/8/layout/orgChart1"/>
    <dgm:cxn modelId="{94B887BF-29A8-384A-8526-981B93256E6E}" type="presParOf" srcId="{2995CEEC-2009-7A44-A74B-3C70BCF57EE6}" destId="{25D9751E-39DC-F940-ADAD-56356FD29C08}" srcOrd="0" destOrd="0" presId="urn:microsoft.com/office/officeart/2005/8/layout/orgChart1"/>
    <dgm:cxn modelId="{F075E5FE-ACFC-B442-A2B2-9482AFC7B674}" type="presParOf" srcId="{2995CEEC-2009-7A44-A74B-3C70BCF57EE6}" destId="{F27283F5-3843-8E4B-8932-F0E80CC9D583}" srcOrd="1" destOrd="0" presId="urn:microsoft.com/office/officeart/2005/8/layout/orgChart1"/>
    <dgm:cxn modelId="{F96643A6-B01D-B546-BD2C-5B103B409D4F}" type="presParOf" srcId="{F27283F5-3843-8E4B-8932-F0E80CC9D583}" destId="{8AC57451-60CA-BE4E-9E0C-AF0B5E9ACC21}" srcOrd="0" destOrd="0" presId="urn:microsoft.com/office/officeart/2005/8/layout/orgChart1"/>
    <dgm:cxn modelId="{EF915785-B12D-B542-8490-F0E27407EDAE}" type="presParOf" srcId="{8AC57451-60CA-BE4E-9E0C-AF0B5E9ACC21}" destId="{97F08F0C-6DA2-5A4D-B9B6-09879BCDF6D3}" srcOrd="0" destOrd="0" presId="urn:microsoft.com/office/officeart/2005/8/layout/orgChart1"/>
    <dgm:cxn modelId="{D7544991-9C5B-4342-8E65-B364DFBC1ED4}" type="presParOf" srcId="{8AC57451-60CA-BE4E-9E0C-AF0B5E9ACC21}" destId="{11961844-452F-1C4B-9C71-4295922C83D7}" srcOrd="1" destOrd="0" presId="urn:microsoft.com/office/officeart/2005/8/layout/orgChart1"/>
    <dgm:cxn modelId="{F09101EE-448A-B14E-8E8B-48CD14F19C4D}" type="presParOf" srcId="{F27283F5-3843-8E4B-8932-F0E80CC9D583}" destId="{2AA5EF1E-A24B-4C42-BA8E-95FEF084F288}" srcOrd="1" destOrd="0" presId="urn:microsoft.com/office/officeart/2005/8/layout/orgChart1"/>
    <dgm:cxn modelId="{19A1182A-CD47-0C46-B8A8-E3A5FADEB61D}" type="presParOf" srcId="{F27283F5-3843-8E4B-8932-F0E80CC9D583}" destId="{D09A608F-273F-D34E-AE05-327B35D3FE74}" srcOrd="2" destOrd="0" presId="urn:microsoft.com/office/officeart/2005/8/layout/orgChart1"/>
    <dgm:cxn modelId="{D82B724F-E425-2542-8B6B-60635E8351ED}" type="presParOf" srcId="{2995CEEC-2009-7A44-A74B-3C70BCF57EE6}" destId="{132F1159-9103-AA4B-B111-9105275ECC7C}" srcOrd="2" destOrd="0" presId="urn:microsoft.com/office/officeart/2005/8/layout/orgChart1"/>
    <dgm:cxn modelId="{987A05B7-FAB7-2B48-B34D-0DB4D3AFF9F8}" type="presParOf" srcId="{2995CEEC-2009-7A44-A74B-3C70BCF57EE6}" destId="{15BC8D05-DD5A-E242-BFB4-5BECCDD56A9B}" srcOrd="3" destOrd="0" presId="urn:microsoft.com/office/officeart/2005/8/layout/orgChart1"/>
    <dgm:cxn modelId="{586F116E-C15E-E54B-BB2F-2E6FBDCAC5C5}" type="presParOf" srcId="{15BC8D05-DD5A-E242-BFB4-5BECCDD56A9B}" destId="{C11921A5-8F4A-334F-9B6A-D2BFC6C2459D}" srcOrd="0" destOrd="0" presId="urn:microsoft.com/office/officeart/2005/8/layout/orgChart1"/>
    <dgm:cxn modelId="{BC883003-0348-6A45-BD34-7132083AA257}" type="presParOf" srcId="{C11921A5-8F4A-334F-9B6A-D2BFC6C2459D}" destId="{6C6F8123-0EC7-E046-BA8D-4D8F0AC8BBAA}" srcOrd="0" destOrd="0" presId="urn:microsoft.com/office/officeart/2005/8/layout/orgChart1"/>
    <dgm:cxn modelId="{E8BCC938-0A0B-4545-AE4A-FFD8B67B19AE}" type="presParOf" srcId="{C11921A5-8F4A-334F-9B6A-D2BFC6C2459D}" destId="{1E532A76-71F0-6947-8183-EF95B8C0BF0A}" srcOrd="1" destOrd="0" presId="urn:microsoft.com/office/officeart/2005/8/layout/orgChart1"/>
    <dgm:cxn modelId="{C73D4092-14A6-A64F-A98B-9F9E49DD09F7}" type="presParOf" srcId="{15BC8D05-DD5A-E242-BFB4-5BECCDD56A9B}" destId="{61A093D2-9D31-5044-B434-A24ECED4CB34}" srcOrd="1" destOrd="0" presId="urn:microsoft.com/office/officeart/2005/8/layout/orgChart1"/>
    <dgm:cxn modelId="{56D3DB9A-2366-A74E-A1BF-271279B880D1}" type="presParOf" srcId="{15BC8D05-DD5A-E242-BFB4-5BECCDD56A9B}" destId="{BB61550F-E3DD-B343-A708-81242958D6A4}" srcOrd="2" destOrd="0" presId="urn:microsoft.com/office/officeart/2005/8/layout/orgChart1"/>
    <dgm:cxn modelId="{1E5B57FE-9F39-D449-A990-597BB8DD45EE}" type="presParOf" srcId="{75FE7B79-F698-DC43-BC95-117F441A2802}" destId="{2F8753D8-004E-2146-863C-5F29B4337BD6}" srcOrd="2" destOrd="0" presId="urn:microsoft.com/office/officeart/2005/8/layout/orgChart1"/>
    <dgm:cxn modelId="{7808BB66-DEFF-1F42-BCF6-07FAC735C91C}" type="presParOf" srcId="{502CA79C-7D54-9E44-82D6-19600C41D636}" destId="{FBD87FE3-921C-8246-8085-3CC138B972E4}" srcOrd="4" destOrd="0" presId="urn:microsoft.com/office/officeart/2005/8/layout/orgChart1"/>
    <dgm:cxn modelId="{5F68CF49-66D4-1F40-BCC3-577354876841}" type="presParOf" srcId="{502CA79C-7D54-9E44-82D6-19600C41D636}" destId="{C3F61863-F91C-1B42-9B8F-592B06EC9F5C}" srcOrd="5" destOrd="0" presId="urn:microsoft.com/office/officeart/2005/8/layout/orgChart1"/>
    <dgm:cxn modelId="{72E6D992-FB32-0948-95B4-CEE710AF0997}" type="presParOf" srcId="{C3F61863-F91C-1B42-9B8F-592B06EC9F5C}" destId="{814A77AC-4A85-AB4B-A0BE-F0E42A923157}" srcOrd="0" destOrd="0" presId="urn:microsoft.com/office/officeart/2005/8/layout/orgChart1"/>
    <dgm:cxn modelId="{6B23339D-60CE-9440-ABDF-071C09A687E1}" type="presParOf" srcId="{814A77AC-4A85-AB4B-A0BE-F0E42A923157}" destId="{B175575D-393E-E043-A63D-3151DCD946B4}" srcOrd="0" destOrd="0" presId="urn:microsoft.com/office/officeart/2005/8/layout/orgChart1"/>
    <dgm:cxn modelId="{FA7D9BEA-CF40-6E4D-81AD-646ED6849243}" type="presParOf" srcId="{814A77AC-4A85-AB4B-A0BE-F0E42A923157}" destId="{190D0F03-9274-0546-8472-1FF893BB3954}" srcOrd="1" destOrd="0" presId="urn:microsoft.com/office/officeart/2005/8/layout/orgChart1"/>
    <dgm:cxn modelId="{15A0F4C7-03EA-1D43-9DFF-B7BDA9C50B7D}" type="presParOf" srcId="{C3F61863-F91C-1B42-9B8F-592B06EC9F5C}" destId="{60EBCA1A-B4CA-FD40-BC34-49D7DEEE10D3}" srcOrd="1" destOrd="0" presId="urn:microsoft.com/office/officeart/2005/8/layout/orgChart1"/>
    <dgm:cxn modelId="{89CA6BB5-D9B3-BB46-A1B4-01A7D5FD2692}" type="presParOf" srcId="{60EBCA1A-B4CA-FD40-BC34-49D7DEEE10D3}" destId="{D330D82A-DDBC-ED45-8BF8-319FC4DEFD9F}" srcOrd="0" destOrd="0" presId="urn:microsoft.com/office/officeart/2005/8/layout/orgChart1"/>
    <dgm:cxn modelId="{2CFEB937-ABF0-7945-A1FD-28F6E6B175AE}" type="presParOf" srcId="{60EBCA1A-B4CA-FD40-BC34-49D7DEEE10D3}" destId="{02FFADA4-E8A3-7E4A-B30E-0A8B701E8C5F}" srcOrd="1" destOrd="0" presId="urn:microsoft.com/office/officeart/2005/8/layout/orgChart1"/>
    <dgm:cxn modelId="{E600FA73-0A15-884A-B873-1AB5BEA3A3D9}" type="presParOf" srcId="{02FFADA4-E8A3-7E4A-B30E-0A8B701E8C5F}" destId="{261E79DA-C7E3-5A4D-B5A8-3972A271D9FF}" srcOrd="0" destOrd="0" presId="urn:microsoft.com/office/officeart/2005/8/layout/orgChart1"/>
    <dgm:cxn modelId="{DE308234-31F3-434A-A3E0-7C2359604D80}" type="presParOf" srcId="{261E79DA-C7E3-5A4D-B5A8-3972A271D9FF}" destId="{AEB18DCA-BBBE-9941-A469-763104EF32AF}" srcOrd="0" destOrd="0" presId="urn:microsoft.com/office/officeart/2005/8/layout/orgChart1"/>
    <dgm:cxn modelId="{1C315672-006A-B94C-B17B-D683CA707A13}" type="presParOf" srcId="{261E79DA-C7E3-5A4D-B5A8-3972A271D9FF}" destId="{C0DB3FAC-8BC0-D748-ADF7-AB7472932618}" srcOrd="1" destOrd="0" presId="urn:microsoft.com/office/officeart/2005/8/layout/orgChart1"/>
    <dgm:cxn modelId="{42CA105C-321A-7448-9B84-919DA9520B51}" type="presParOf" srcId="{02FFADA4-E8A3-7E4A-B30E-0A8B701E8C5F}" destId="{2416EBA2-A60D-0042-8AA3-B4ADF823139B}" srcOrd="1" destOrd="0" presId="urn:microsoft.com/office/officeart/2005/8/layout/orgChart1"/>
    <dgm:cxn modelId="{433F7495-D61C-9449-AEB9-FC2D9D0E848C}" type="presParOf" srcId="{02FFADA4-E8A3-7E4A-B30E-0A8B701E8C5F}" destId="{85ADD26F-170F-7747-BC5D-F4C0DF217F20}" srcOrd="2" destOrd="0" presId="urn:microsoft.com/office/officeart/2005/8/layout/orgChart1"/>
    <dgm:cxn modelId="{056F3D8E-7513-7A4E-AF37-4A7B15CE4BC6}" type="presParOf" srcId="{60EBCA1A-B4CA-FD40-BC34-49D7DEEE10D3}" destId="{F569890D-3D63-7842-B784-6E95F6A0B0AF}" srcOrd="2" destOrd="0" presId="urn:microsoft.com/office/officeart/2005/8/layout/orgChart1"/>
    <dgm:cxn modelId="{7B33CD29-AE4E-1049-94F5-68F6FBF79E6E}" type="presParOf" srcId="{60EBCA1A-B4CA-FD40-BC34-49D7DEEE10D3}" destId="{C4A35562-1A5E-5041-B5E1-25393B02E5C7}" srcOrd="3" destOrd="0" presId="urn:microsoft.com/office/officeart/2005/8/layout/orgChart1"/>
    <dgm:cxn modelId="{59EED872-9E38-A842-807B-569DA6BD0386}" type="presParOf" srcId="{C4A35562-1A5E-5041-B5E1-25393B02E5C7}" destId="{FB79D081-51BA-074B-B768-4DF31896ADA0}" srcOrd="0" destOrd="0" presId="urn:microsoft.com/office/officeart/2005/8/layout/orgChart1"/>
    <dgm:cxn modelId="{73896D09-EBF3-2147-B9A3-2EF60711C808}" type="presParOf" srcId="{FB79D081-51BA-074B-B768-4DF31896ADA0}" destId="{6B37CBB6-2A48-814A-940D-DADB84C4710A}" srcOrd="0" destOrd="0" presId="urn:microsoft.com/office/officeart/2005/8/layout/orgChart1"/>
    <dgm:cxn modelId="{6368E69B-977C-474B-BC77-6BEBA5668209}" type="presParOf" srcId="{FB79D081-51BA-074B-B768-4DF31896ADA0}" destId="{C400653C-28BC-EF46-A69D-9E8676CB4733}" srcOrd="1" destOrd="0" presId="urn:microsoft.com/office/officeart/2005/8/layout/orgChart1"/>
    <dgm:cxn modelId="{E19DAA54-9F8A-B34F-8CBD-7715E462BEDE}" type="presParOf" srcId="{C4A35562-1A5E-5041-B5E1-25393B02E5C7}" destId="{6DA7F2F9-3CDC-5E46-8A0A-FCE32D71297D}" srcOrd="1" destOrd="0" presId="urn:microsoft.com/office/officeart/2005/8/layout/orgChart1"/>
    <dgm:cxn modelId="{55C108A4-7504-EB40-8566-78BA703FFC1A}" type="presParOf" srcId="{C4A35562-1A5E-5041-B5E1-25393B02E5C7}" destId="{CBD1C478-381A-C047-B600-D1E40DE055E5}" srcOrd="2" destOrd="0" presId="urn:microsoft.com/office/officeart/2005/8/layout/orgChart1"/>
    <dgm:cxn modelId="{1449E802-7BED-A843-B371-1C9BF4A2E4F5}" type="presParOf" srcId="{C3F61863-F91C-1B42-9B8F-592B06EC9F5C}" destId="{CC786881-ED83-6E47-A562-8182287104E5}" srcOrd="2" destOrd="0" presId="urn:microsoft.com/office/officeart/2005/8/layout/orgChart1"/>
    <dgm:cxn modelId="{DF6A548C-509D-8648-A0C8-3F4308BC4CA7}" type="presParOf" srcId="{05863D58-ED18-3C48-B509-A7B8D1B43493}" destId="{7096680D-E5EA-AB42-812D-74DC56356621}" srcOrd="2" destOrd="0" presId="urn:microsoft.com/office/officeart/2005/8/layout/orgChart1"/>
    <dgm:cxn modelId="{92328999-B002-DD49-A3CA-E550852ADCBE}" type="presParOf" srcId="{FD6010FD-4197-A349-9129-B48C27C4AF51}" destId="{C4284071-39CD-C448-B945-F6B0014BC5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A2E4BE-DB68-C546-AC39-9C2ED1F88472}" type="doc">
      <dgm:prSet loTypeId="urn:microsoft.com/office/officeart/2005/8/layout/hLis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40B1C21-830A-DA48-BEB2-595A9A8ED2CE}">
      <dgm:prSet phldrT="[Texte]"/>
      <dgm:spPr>
        <a:solidFill>
          <a:srgbClr val="4E75A3"/>
        </a:solidFill>
        <a:ln>
          <a:solidFill>
            <a:srgbClr val="000090"/>
          </a:solidFill>
        </a:ln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PÔLE ÉVÈNEMENTS</a:t>
          </a:r>
          <a:endParaRPr lang="fr-FR" dirty="0">
            <a:solidFill>
              <a:schemeClr val="bg1"/>
            </a:solidFill>
          </a:endParaRPr>
        </a:p>
      </dgm:t>
    </dgm:pt>
    <dgm:pt modelId="{3AC78294-AA88-C540-ABCE-638CEC26E794}" type="parTrans" cxnId="{44CA6EA5-575F-D244-856E-96FB089521C8}">
      <dgm:prSet/>
      <dgm:spPr/>
      <dgm:t>
        <a:bodyPr/>
        <a:lstStyle/>
        <a:p>
          <a:endParaRPr lang="fr-FR"/>
        </a:p>
      </dgm:t>
    </dgm:pt>
    <dgm:pt modelId="{412175C0-D6B0-7F40-A476-BDA56DC202F9}" type="sibTrans" cxnId="{44CA6EA5-575F-D244-856E-96FB089521C8}">
      <dgm:prSet/>
      <dgm:spPr/>
      <dgm:t>
        <a:bodyPr/>
        <a:lstStyle/>
        <a:p>
          <a:endParaRPr lang="fr-FR"/>
        </a:p>
      </dgm:t>
    </dgm:pt>
    <dgm:pt modelId="{34D9214B-2AA8-A84C-9B5D-8C0AB2894036}">
      <dgm:prSet phldrT="[Texte]"/>
      <dgm:spPr>
        <a:solidFill>
          <a:srgbClr val="F28A12">
            <a:alpha val="25098"/>
          </a:srgb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rgbClr val="000090"/>
              </a:solidFill>
            </a:rPr>
            <a:t>ORGANISER LES ÉVÈNEMENTS...</a:t>
          </a:r>
          <a:endParaRPr lang="fr-FR" dirty="0">
            <a:solidFill>
              <a:srgbClr val="000090"/>
            </a:solidFill>
          </a:endParaRPr>
        </a:p>
      </dgm:t>
    </dgm:pt>
    <dgm:pt modelId="{C666C4A0-8E52-B947-B6C7-CBCCA0837AC2}" type="parTrans" cxnId="{58BA96D2-F959-4040-9DC1-94F96CC19F99}">
      <dgm:prSet/>
      <dgm:spPr/>
      <dgm:t>
        <a:bodyPr/>
        <a:lstStyle/>
        <a:p>
          <a:endParaRPr lang="fr-FR"/>
        </a:p>
      </dgm:t>
    </dgm:pt>
    <dgm:pt modelId="{0EE450AF-19CB-534B-9258-56713EB0C530}" type="sibTrans" cxnId="{58BA96D2-F959-4040-9DC1-94F96CC19F99}">
      <dgm:prSet/>
      <dgm:spPr/>
      <dgm:t>
        <a:bodyPr/>
        <a:lstStyle/>
        <a:p>
          <a:endParaRPr lang="fr-FR"/>
        </a:p>
      </dgm:t>
    </dgm:pt>
    <dgm:pt modelId="{513575C4-1B45-7642-B9FD-5C4DCD3B72B0}">
      <dgm:prSet phldrT="[Texte]"/>
      <dgm:spPr>
        <a:solidFill>
          <a:srgbClr val="4E75A3"/>
        </a:solidFill>
        <a:ln>
          <a:solidFill>
            <a:srgbClr val="000090"/>
          </a:solidFill>
        </a:ln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PÔLE ENTREPRISES</a:t>
          </a:r>
          <a:endParaRPr lang="fr-FR" dirty="0">
            <a:solidFill>
              <a:schemeClr val="bg1"/>
            </a:solidFill>
          </a:endParaRPr>
        </a:p>
      </dgm:t>
    </dgm:pt>
    <dgm:pt modelId="{8707E895-4882-234E-8FF2-22D6C5C9C86E}" type="parTrans" cxnId="{C5ED34FA-CB1F-614B-B60A-6C6B90695ABC}">
      <dgm:prSet/>
      <dgm:spPr/>
      <dgm:t>
        <a:bodyPr/>
        <a:lstStyle/>
        <a:p>
          <a:endParaRPr lang="fr-FR"/>
        </a:p>
      </dgm:t>
    </dgm:pt>
    <dgm:pt modelId="{0EE0C794-EDE8-2940-A053-CAB9D35123F6}" type="sibTrans" cxnId="{C5ED34FA-CB1F-614B-B60A-6C6B90695ABC}">
      <dgm:prSet/>
      <dgm:spPr/>
      <dgm:t>
        <a:bodyPr/>
        <a:lstStyle/>
        <a:p>
          <a:endParaRPr lang="fr-FR"/>
        </a:p>
      </dgm:t>
    </dgm:pt>
    <dgm:pt modelId="{E8F1DFD4-9593-6B40-BF72-087C51D75BE6}">
      <dgm:prSet phldrT="[Texte]"/>
      <dgm:spPr>
        <a:solidFill>
          <a:srgbClr val="F28A12">
            <a:alpha val="25098"/>
          </a:srgb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rgbClr val="000090"/>
              </a:solidFill>
            </a:rPr>
            <a:t>CONTACTER LES ANCIENS...</a:t>
          </a:r>
          <a:endParaRPr lang="fr-FR" dirty="0">
            <a:solidFill>
              <a:srgbClr val="000090"/>
            </a:solidFill>
          </a:endParaRPr>
        </a:p>
      </dgm:t>
    </dgm:pt>
    <dgm:pt modelId="{963BB67C-3DF6-9448-A7A1-34F7C448D061}" type="parTrans" cxnId="{0EC27687-EE5D-5141-AA7E-BCFA25F7A10F}">
      <dgm:prSet/>
      <dgm:spPr/>
      <dgm:t>
        <a:bodyPr/>
        <a:lstStyle/>
        <a:p>
          <a:endParaRPr lang="fr-FR"/>
        </a:p>
      </dgm:t>
    </dgm:pt>
    <dgm:pt modelId="{1AECFC32-DD9B-3840-8CEF-4C3C3BE9E46A}" type="sibTrans" cxnId="{0EC27687-EE5D-5141-AA7E-BCFA25F7A10F}">
      <dgm:prSet/>
      <dgm:spPr/>
      <dgm:t>
        <a:bodyPr/>
        <a:lstStyle/>
        <a:p>
          <a:endParaRPr lang="fr-FR"/>
        </a:p>
      </dgm:t>
    </dgm:pt>
    <dgm:pt modelId="{E61105E7-AC9A-CC41-A8B6-92D9C43D258C}">
      <dgm:prSet phldrT="[Texte]"/>
      <dgm:spPr>
        <a:solidFill>
          <a:srgbClr val="4E75A3"/>
        </a:solidFill>
        <a:ln>
          <a:solidFill>
            <a:srgbClr val="000090"/>
          </a:solidFill>
        </a:ln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PÔLE TUTORAT</a:t>
          </a:r>
          <a:endParaRPr lang="fr-FR" dirty="0">
            <a:solidFill>
              <a:schemeClr val="bg1"/>
            </a:solidFill>
          </a:endParaRPr>
        </a:p>
      </dgm:t>
    </dgm:pt>
    <dgm:pt modelId="{40237445-91A6-4E4C-9545-AAB633420D47}" type="parTrans" cxnId="{03FEE42B-D1E4-554A-8E0B-8F87413D0012}">
      <dgm:prSet/>
      <dgm:spPr/>
      <dgm:t>
        <a:bodyPr/>
        <a:lstStyle/>
        <a:p>
          <a:endParaRPr lang="fr-FR"/>
        </a:p>
      </dgm:t>
    </dgm:pt>
    <dgm:pt modelId="{1CF172C7-597E-E148-893E-C6014B772E61}" type="sibTrans" cxnId="{03FEE42B-D1E4-554A-8E0B-8F87413D0012}">
      <dgm:prSet/>
      <dgm:spPr/>
      <dgm:t>
        <a:bodyPr/>
        <a:lstStyle/>
        <a:p>
          <a:endParaRPr lang="fr-FR"/>
        </a:p>
      </dgm:t>
    </dgm:pt>
    <dgm:pt modelId="{C04F9CFF-4016-8641-800C-2308C0E0CDE1}">
      <dgm:prSet phldrT="[Texte]"/>
      <dgm:spPr>
        <a:solidFill>
          <a:srgbClr val="F28A12">
            <a:alpha val="25098"/>
          </a:srgb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rgbClr val="000090"/>
              </a:solidFill>
            </a:rPr>
            <a:t>PUBLIER SUR LES RÉSEAUX SOCIAUX..</a:t>
          </a:r>
          <a:endParaRPr lang="fr-FR" dirty="0">
            <a:solidFill>
              <a:srgbClr val="000090"/>
            </a:solidFill>
          </a:endParaRPr>
        </a:p>
      </dgm:t>
    </dgm:pt>
    <dgm:pt modelId="{D4F7F0A5-7128-6841-A03E-8B670CAE7F83}" type="parTrans" cxnId="{846F21DC-3363-3041-985F-33B04AB551CA}">
      <dgm:prSet/>
      <dgm:spPr/>
      <dgm:t>
        <a:bodyPr/>
        <a:lstStyle/>
        <a:p>
          <a:endParaRPr lang="fr-FR"/>
        </a:p>
      </dgm:t>
    </dgm:pt>
    <dgm:pt modelId="{8E98991B-57FF-E940-98E6-8895408790D6}" type="sibTrans" cxnId="{846F21DC-3363-3041-985F-33B04AB551CA}">
      <dgm:prSet/>
      <dgm:spPr/>
      <dgm:t>
        <a:bodyPr/>
        <a:lstStyle/>
        <a:p>
          <a:endParaRPr lang="fr-FR"/>
        </a:p>
      </dgm:t>
    </dgm:pt>
    <dgm:pt modelId="{F85D0E2A-E2D4-664B-B411-CFF9EE67D60D}">
      <dgm:prSet phldrT="[Texte]"/>
      <dgm:spPr>
        <a:solidFill>
          <a:srgbClr val="4E75A3"/>
        </a:solidFill>
        <a:ln>
          <a:solidFill>
            <a:srgbClr val="000090"/>
          </a:solidFill>
        </a:ln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TRÉSORERIE</a:t>
          </a:r>
          <a:endParaRPr lang="fr-FR" dirty="0">
            <a:solidFill>
              <a:schemeClr val="bg1"/>
            </a:solidFill>
          </a:endParaRPr>
        </a:p>
      </dgm:t>
    </dgm:pt>
    <dgm:pt modelId="{BCA93595-6CD4-5E43-A31A-26C86CB529A6}" type="parTrans" cxnId="{BBF38619-5369-C147-8717-28F9A4278257}">
      <dgm:prSet/>
      <dgm:spPr/>
      <dgm:t>
        <a:bodyPr/>
        <a:lstStyle/>
        <a:p>
          <a:endParaRPr lang="fr-FR"/>
        </a:p>
      </dgm:t>
    </dgm:pt>
    <dgm:pt modelId="{A2CF6709-76F1-5843-A764-38F1C1236A9D}" type="sibTrans" cxnId="{BBF38619-5369-C147-8717-28F9A4278257}">
      <dgm:prSet/>
      <dgm:spPr/>
      <dgm:t>
        <a:bodyPr/>
        <a:lstStyle/>
        <a:p>
          <a:endParaRPr lang="fr-FR"/>
        </a:p>
      </dgm:t>
    </dgm:pt>
    <dgm:pt modelId="{7E3BF43F-A6EA-0548-8D25-B200D6990ADE}">
      <dgm:prSet phldrT="[Texte]"/>
      <dgm:spPr>
        <a:solidFill>
          <a:srgbClr val="F28A12">
            <a:alpha val="25098"/>
          </a:srgb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rgbClr val="000090"/>
              </a:solidFill>
            </a:rPr>
            <a:t>GÉRER LES COTISATIONS &amp; BUDGETS...</a:t>
          </a:r>
          <a:endParaRPr lang="fr-FR" dirty="0">
            <a:solidFill>
              <a:srgbClr val="000090"/>
            </a:solidFill>
          </a:endParaRPr>
        </a:p>
      </dgm:t>
    </dgm:pt>
    <dgm:pt modelId="{3BAB5D96-C289-3947-817A-6049B3158323}" type="parTrans" cxnId="{B28462AA-07F1-CA4E-BFEA-877203CE599E}">
      <dgm:prSet/>
      <dgm:spPr/>
      <dgm:t>
        <a:bodyPr/>
        <a:lstStyle/>
        <a:p>
          <a:endParaRPr lang="fr-FR"/>
        </a:p>
      </dgm:t>
    </dgm:pt>
    <dgm:pt modelId="{3E53E393-A2E1-214C-837E-017363D7B304}" type="sibTrans" cxnId="{B28462AA-07F1-CA4E-BFEA-877203CE599E}">
      <dgm:prSet/>
      <dgm:spPr/>
      <dgm:t>
        <a:bodyPr/>
        <a:lstStyle/>
        <a:p>
          <a:endParaRPr lang="fr-FR"/>
        </a:p>
      </dgm:t>
    </dgm:pt>
    <dgm:pt modelId="{5A910A2E-FE81-D643-B94C-B30167C54081}">
      <dgm:prSet phldrT="[Texte]"/>
      <dgm:spPr>
        <a:solidFill>
          <a:srgbClr val="4E75A3"/>
        </a:solidFill>
        <a:ln>
          <a:solidFill>
            <a:srgbClr val="000090"/>
          </a:solidFill>
        </a:ln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COMMUNITY MANAGER</a:t>
          </a:r>
          <a:endParaRPr lang="fr-FR" dirty="0">
            <a:solidFill>
              <a:schemeClr val="bg1"/>
            </a:solidFill>
          </a:endParaRPr>
        </a:p>
      </dgm:t>
    </dgm:pt>
    <dgm:pt modelId="{1AAF8A98-9E50-DC4C-B248-B97DDCC9EB61}" type="parTrans" cxnId="{F49A0D2C-23CD-2D49-BDB1-E2491DBB1F0B}">
      <dgm:prSet/>
      <dgm:spPr/>
      <dgm:t>
        <a:bodyPr/>
        <a:lstStyle/>
        <a:p>
          <a:endParaRPr lang="fr-FR"/>
        </a:p>
      </dgm:t>
    </dgm:pt>
    <dgm:pt modelId="{734C86E5-84DF-7040-9C12-3DA4DD543BAE}" type="sibTrans" cxnId="{F49A0D2C-23CD-2D49-BDB1-E2491DBB1F0B}">
      <dgm:prSet/>
      <dgm:spPr/>
      <dgm:t>
        <a:bodyPr/>
        <a:lstStyle/>
        <a:p>
          <a:endParaRPr lang="fr-FR"/>
        </a:p>
      </dgm:t>
    </dgm:pt>
    <dgm:pt modelId="{1169C234-F9E1-DC4B-9BB7-A43EE58D1DBC}">
      <dgm:prSet phldrT="[Texte]"/>
      <dgm:spPr>
        <a:solidFill>
          <a:srgbClr val="F28A12">
            <a:alpha val="25098"/>
          </a:srgb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rgbClr val="000090"/>
              </a:solidFill>
            </a:rPr>
            <a:t>GÉRER LA RELATION TUTEUR/TUTORÉ…</a:t>
          </a:r>
          <a:endParaRPr lang="fr-FR" dirty="0">
            <a:solidFill>
              <a:srgbClr val="000090"/>
            </a:solidFill>
          </a:endParaRPr>
        </a:p>
      </dgm:t>
    </dgm:pt>
    <dgm:pt modelId="{14128E2A-3E01-654A-BDEF-216513871FBA}" type="parTrans" cxnId="{A5050254-DFAD-F542-8931-03B833E985E7}">
      <dgm:prSet/>
      <dgm:spPr/>
      <dgm:t>
        <a:bodyPr/>
        <a:lstStyle/>
        <a:p>
          <a:endParaRPr lang="fr-FR"/>
        </a:p>
      </dgm:t>
    </dgm:pt>
    <dgm:pt modelId="{B66FF725-0AF0-1949-9328-8BF30915D6D6}" type="sibTrans" cxnId="{A5050254-DFAD-F542-8931-03B833E985E7}">
      <dgm:prSet/>
      <dgm:spPr/>
      <dgm:t>
        <a:bodyPr/>
        <a:lstStyle/>
        <a:p>
          <a:endParaRPr lang="fr-FR"/>
        </a:p>
      </dgm:t>
    </dgm:pt>
    <dgm:pt modelId="{53EF37EE-1DC0-AB41-BAE5-A6B17D15329A}" type="pres">
      <dgm:prSet presAssocID="{27A2E4BE-DB68-C546-AC39-9C2ED1F884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4F9EC93-BB18-1947-875F-8AD331E895D6}" type="pres">
      <dgm:prSet presAssocID="{740B1C21-830A-DA48-BEB2-595A9A8ED2CE}" presName="composite" presStyleCnt="0"/>
      <dgm:spPr/>
    </dgm:pt>
    <dgm:pt modelId="{27EB44E5-3F94-2240-BCBD-1A109BE45CF7}" type="pres">
      <dgm:prSet presAssocID="{740B1C21-830A-DA48-BEB2-595A9A8ED2CE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C7FB9B-370B-3242-9A1E-14E9E59A39B6}" type="pres">
      <dgm:prSet presAssocID="{740B1C21-830A-DA48-BEB2-595A9A8ED2CE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79D45D-AA16-054B-815E-B7BB4D041126}" type="pres">
      <dgm:prSet presAssocID="{412175C0-D6B0-7F40-A476-BDA56DC202F9}" presName="space" presStyleCnt="0"/>
      <dgm:spPr/>
    </dgm:pt>
    <dgm:pt modelId="{0B9ACE02-0739-934F-9B6D-936476EDFE07}" type="pres">
      <dgm:prSet presAssocID="{513575C4-1B45-7642-B9FD-5C4DCD3B72B0}" presName="composite" presStyleCnt="0"/>
      <dgm:spPr/>
    </dgm:pt>
    <dgm:pt modelId="{A8BDA07D-A065-0846-8ECB-F941EC59E2A8}" type="pres">
      <dgm:prSet presAssocID="{513575C4-1B45-7642-B9FD-5C4DCD3B72B0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AA83EA-D661-0E4E-96F2-C7EB500BD095}" type="pres">
      <dgm:prSet presAssocID="{513575C4-1B45-7642-B9FD-5C4DCD3B72B0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6C1769-0E7D-3D4C-A168-FB828C7B24CE}" type="pres">
      <dgm:prSet presAssocID="{0EE0C794-EDE8-2940-A053-CAB9D35123F6}" presName="space" presStyleCnt="0"/>
      <dgm:spPr/>
    </dgm:pt>
    <dgm:pt modelId="{5EA52EBD-EF99-9E4D-9B56-D52AC0CB45C0}" type="pres">
      <dgm:prSet presAssocID="{E61105E7-AC9A-CC41-A8B6-92D9C43D258C}" presName="composite" presStyleCnt="0"/>
      <dgm:spPr/>
    </dgm:pt>
    <dgm:pt modelId="{2BFE557A-9DCB-774B-B232-9A2522FFDA5E}" type="pres">
      <dgm:prSet presAssocID="{E61105E7-AC9A-CC41-A8B6-92D9C43D258C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E4EC65-8A77-0A4C-BDE6-2A2F1032501B}" type="pres">
      <dgm:prSet presAssocID="{E61105E7-AC9A-CC41-A8B6-92D9C43D258C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5BEFCA-3619-374B-A2C4-8222D3DB55C3}" type="pres">
      <dgm:prSet presAssocID="{1CF172C7-597E-E148-893E-C6014B772E61}" presName="space" presStyleCnt="0"/>
      <dgm:spPr/>
    </dgm:pt>
    <dgm:pt modelId="{F1A2A45E-9C67-094C-925F-7842921A2AD9}" type="pres">
      <dgm:prSet presAssocID="{5A910A2E-FE81-D643-B94C-B30167C54081}" presName="composite" presStyleCnt="0"/>
      <dgm:spPr/>
    </dgm:pt>
    <dgm:pt modelId="{6CBE219E-852C-7C41-B9EA-0964976512F3}" type="pres">
      <dgm:prSet presAssocID="{5A910A2E-FE81-D643-B94C-B30167C54081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95E762-F563-AE45-AF03-52AB5FA369A7}" type="pres">
      <dgm:prSet presAssocID="{5A910A2E-FE81-D643-B94C-B30167C54081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D2C097-2E00-664B-957A-7D71C8811CAC}" type="pres">
      <dgm:prSet presAssocID="{734C86E5-84DF-7040-9C12-3DA4DD543BAE}" presName="space" presStyleCnt="0"/>
      <dgm:spPr/>
    </dgm:pt>
    <dgm:pt modelId="{65964467-8F99-8F48-A4F4-33224657A228}" type="pres">
      <dgm:prSet presAssocID="{F85D0E2A-E2D4-664B-B411-CFF9EE67D60D}" presName="composite" presStyleCnt="0"/>
      <dgm:spPr/>
    </dgm:pt>
    <dgm:pt modelId="{2E0E2562-2516-E845-9ACD-BFBB5B5CB839}" type="pres">
      <dgm:prSet presAssocID="{F85D0E2A-E2D4-664B-B411-CFF9EE67D60D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A4D5B-3D9B-4E4F-A559-4B620E004FD2}" type="pres">
      <dgm:prSet presAssocID="{F85D0E2A-E2D4-664B-B411-CFF9EE67D60D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405FFF1-9DB7-1145-ABE1-CB0044C508A0}" type="presOf" srcId="{E8F1DFD4-9593-6B40-BF72-087C51D75BE6}" destId="{41AA83EA-D661-0E4E-96F2-C7EB500BD095}" srcOrd="0" destOrd="0" presId="urn:microsoft.com/office/officeart/2005/8/layout/hList1"/>
    <dgm:cxn modelId="{226DB735-E9CA-3F48-986D-A30DEDF9CA1A}" type="presOf" srcId="{7E3BF43F-A6EA-0548-8D25-B200D6990ADE}" destId="{063A4D5B-3D9B-4E4F-A559-4B620E004FD2}" srcOrd="0" destOrd="0" presId="urn:microsoft.com/office/officeart/2005/8/layout/hList1"/>
    <dgm:cxn modelId="{F49A0D2C-23CD-2D49-BDB1-E2491DBB1F0B}" srcId="{27A2E4BE-DB68-C546-AC39-9C2ED1F88472}" destId="{5A910A2E-FE81-D643-B94C-B30167C54081}" srcOrd="3" destOrd="0" parTransId="{1AAF8A98-9E50-DC4C-B248-B97DDCC9EB61}" sibTransId="{734C86E5-84DF-7040-9C12-3DA4DD543BAE}"/>
    <dgm:cxn modelId="{44CA6EA5-575F-D244-856E-96FB089521C8}" srcId="{27A2E4BE-DB68-C546-AC39-9C2ED1F88472}" destId="{740B1C21-830A-DA48-BEB2-595A9A8ED2CE}" srcOrd="0" destOrd="0" parTransId="{3AC78294-AA88-C540-ABCE-638CEC26E794}" sibTransId="{412175C0-D6B0-7F40-A476-BDA56DC202F9}"/>
    <dgm:cxn modelId="{B704DB67-CD1B-AF43-9941-BA1C9822AB09}" type="presOf" srcId="{513575C4-1B45-7642-B9FD-5C4DCD3B72B0}" destId="{A8BDA07D-A065-0846-8ECB-F941EC59E2A8}" srcOrd="0" destOrd="0" presId="urn:microsoft.com/office/officeart/2005/8/layout/hList1"/>
    <dgm:cxn modelId="{A5050254-DFAD-F542-8931-03B833E985E7}" srcId="{E61105E7-AC9A-CC41-A8B6-92D9C43D258C}" destId="{1169C234-F9E1-DC4B-9BB7-A43EE58D1DBC}" srcOrd="0" destOrd="0" parTransId="{14128E2A-3E01-654A-BDEF-216513871FBA}" sibTransId="{B66FF725-0AF0-1949-9328-8BF30915D6D6}"/>
    <dgm:cxn modelId="{FFF5A2E7-EC90-2047-9036-3E4D9D538C7D}" type="presOf" srcId="{C04F9CFF-4016-8641-800C-2308C0E0CDE1}" destId="{7E95E762-F563-AE45-AF03-52AB5FA369A7}" srcOrd="0" destOrd="0" presId="urn:microsoft.com/office/officeart/2005/8/layout/hList1"/>
    <dgm:cxn modelId="{7758F044-EFA4-204D-B027-602B22269E7A}" type="presOf" srcId="{27A2E4BE-DB68-C546-AC39-9C2ED1F88472}" destId="{53EF37EE-1DC0-AB41-BAE5-A6B17D15329A}" srcOrd="0" destOrd="0" presId="urn:microsoft.com/office/officeart/2005/8/layout/hList1"/>
    <dgm:cxn modelId="{FB888C3D-18A4-3646-A3FF-47C7B527D8C3}" type="presOf" srcId="{34D9214B-2AA8-A84C-9B5D-8C0AB2894036}" destId="{ABC7FB9B-370B-3242-9A1E-14E9E59A39B6}" srcOrd="0" destOrd="0" presId="urn:microsoft.com/office/officeart/2005/8/layout/hList1"/>
    <dgm:cxn modelId="{582971B5-F727-C348-AE2A-EF0933850576}" type="presOf" srcId="{F85D0E2A-E2D4-664B-B411-CFF9EE67D60D}" destId="{2E0E2562-2516-E845-9ACD-BFBB5B5CB839}" srcOrd="0" destOrd="0" presId="urn:microsoft.com/office/officeart/2005/8/layout/hList1"/>
    <dgm:cxn modelId="{03FEE42B-D1E4-554A-8E0B-8F87413D0012}" srcId="{27A2E4BE-DB68-C546-AC39-9C2ED1F88472}" destId="{E61105E7-AC9A-CC41-A8B6-92D9C43D258C}" srcOrd="2" destOrd="0" parTransId="{40237445-91A6-4E4C-9545-AAB633420D47}" sibTransId="{1CF172C7-597E-E148-893E-C6014B772E61}"/>
    <dgm:cxn modelId="{49518AE8-57CE-0241-B2AA-FEA766CAF4FD}" type="presOf" srcId="{740B1C21-830A-DA48-BEB2-595A9A8ED2CE}" destId="{27EB44E5-3F94-2240-BCBD-1A109BE45CF7}" srcOrd="0" destOrd="0" presId="urn:microsoft.com/office/officeart/2005/8/layout/hList1"/>
    <dgm:cxn modelId="{B28462AA-07F1-CA4E-BFEA-877203CE599E}" srcId="{F85D0E2A-E2D4-664B-B411-CFF9EE67D60D}" destId="{7E3BF43F-A6EA-0548-8D25-B200D6990ADE}" srcOrd="0" destOrd="0" parTransId="{3BAB5D96-C289-3947-817A-6049B3158323}" sibTransId="{3E53E393-A2E1-214C-837E-017363D7B304}"/>
    <dgm:cxn modelId="{ADC09443-18D6-2A49-ACC5-D0C10B134C0B}" type="presOf" srcId="{E61105E7-AC9A-CC41-A8B6-92D9C43D258C}" destId="{2BFE557A-9DCB-774B-B232-9A2522FFDA5E}" srcOrd="0" destOrd="0" presId="urn:microsoft.com/office/officeart/2005/8/layout/hList1"/>
    <dgm:cxn modelId="{846F21DC-3363-3041-985F-33B04AB551CA}" srcId="{5A910A2E-FE81-D643-B94C-B30167C54081}" destId="{C04F9CFF-4016-8641-800C-2308C0E0CDE1}" srcOrd="0" destOrd="0" parTransId="{D4F7F0A5-7128-6841-A03E-8B670CAE7F83}" sibTransId="{8E98991B-57FF-E940-98E6-8895408790D6}"/>
    <dgm:cxn modelId="{C72728D3-81D7-B748-AD5E-575BF0D418C7}" type="presOf" srcId="{5A910A2E-FE81-D643-B94C-B30167C54081}" destId="{6CBE219E-852C-7C41-B9EA-0964976512F3}" srcOrd="0" destOrd="0" presId="urn:microsoft.com/office/officeart/2005/8/layout/hList1"/>
    <dgm:cxn modelId="{0EC27687-EE5D-5141-AA7E-BCFA25F7A10F}" srcId="{513575C4-1B45-7642-B9FD-5C4DCD3B72B0}" destId="{E8F1DFD4-9593-6B40-BF72-087C51D75BE6}" srcOrd="0" destOrd="0" parTransId="{963BB67C-3DF6-9448-A7A1-34F7C448D061}" sibTransId="{1AECFC32-DD9B-3840-8CEF-4C3C3BE9E46A}"/>
    <dgm:cxn modelId="{58BA96D2-F959-4040-9DC1-94F96CC19F99}" srcId="{740B1C21-830A-DA48-BEB2-595A9A8ED2CE}" destId="{34D9214B-2AA8-A84C-9B5D-8C0AB2894036}" srcOrd="0" destOrd="0" parTransId="{C666C4A0-8E52-B947-B6C7-CBCCA0837AC2}" sibTransId="{0EE450AF-19CB-534B-9258-56713EB0C530}"/>
    <dgm:cxn modelId="{C5ED34FA-CB1F-614B-B60A-6C6B90695ABC}" srcId="{27A2E4BE-DB68-C546-AC39-9C2ED1F88472}" destId="{513575C4-1B45-7642-B9FD-5C4DCD3B72B0}" srcOrd="1" destOrd="0" parTransId="{8707E895-4882-234E-8FF2-22D6C5C9C86E}" sibTransId="{0EE0C794-EDE8-2940-A053-CAB9D35123F6}"/>
    <dgm:cxn modelId="{C1EE02E4-A0FB-3A46-8881-EF1FE6AD4346}" type="presOf" srcId="{1169C234-F9E1-DC4B-9BB7-A43EE58D1DBC}" destId="{4CE4EC65-8A77-0A4C-BDE6-2A2F1032501B}" srcOrd="0" destOrd="0" presId="urn:microsoft.com/office/officeart/2005/8/layout/hList1"/>
    <dgm:cxn modelId="{BBF38619-5369-C147-8717-28F9A4278257}" srcId="{27A2E4BE-DB68-C546-AC39-9C2ED1F88472}" destId="{F85D0E2A-E2D4-664B-B411-CFF9EE67D60D}" srcOrd="4" destOrd="0" parTransId="{BCA93595-6CD4-5E43-A31A-26C86CB529A6}" sibTransId="{A2CF6709-76F1-5843-A764-38F1C1236A9D}"/>
    <dgm:cxn modelId="{18B92214-383C-A849-B733-9051BBC603B9}" type="presParOf" srcId="{53EF37EE-1DC0-AB41-BAE5-A6B17D15329A}" destId="{D4F9EC93-BB18-1947-875F-8AD331E895D6}" srcOrd="0" destOrd="0" presId="urn:microsoft.com/office/officeart/2005/8/layout/hList1"/>
    <dgm:cxn modelId="{F24B107F-E228-8843-AF82-6B85A5A2A4C5}" type="presParOf" srcId="{D4F9EC93-BB18-1947-875F-8AD331E895D6}" destId="{27EB44E5-3F94-2240-BCBD-1A109BE45CF7}" srcOrd="0" destOrd="0" presId="urn:microsoft.com/office/officeart/2005/8/layout/hList1"/>
    <dgm:cxn modelId="{2E4AA651-D6EE-A640-8B31-2357B30A4F33}" type="presParOf" srcId="{D4F9EC93-BB18-1947-875F-8AD331E895D6}" destId="{ABC7FB9B-370B-3242-9A1E-14E9E59A39B6}" srcOrd="1" destOrd="0" presId="urn:microsoft.com/office/officeart/2005/8/layout/hList1"/>
    <dgm:cxn modelId="{63938CC3-F573-6D4E-9183-5FB347BD609A}" type="presParOf" srcId="{53EF37EE-1DC0-AB41-BAE5-A6B17D15329A}" destId="{6F79D45D-AA16-054B-815E-B7BB4D041126}" srcOrd="1" destOrd="0" presId="urn:microsoft.com/office/officeart/2005/8/layout/hList1"/>
    <dgm:cxn modelId="{379F39B1-3926-4B4F-A089-FE004ACFC2A4}" type="presParOf" srcId="{53EF37EE-1DC0-AB41-BAE5-A6B17D15329A}" destId="{0B9ACE02-0739-934F-9B6D-936476EDFE07}" srcOrd="2" destOrd="0" presId="urn:microsoft.com/office/officeart/2005/8/layout/hList1"/>
    <dgm:cxn modelId="{E1E5DE53-14F0-424B-BFCF-D015676BAF53}" type="presParOf" srcId="{0B9ACE02-0739-934F-9B6D-936476EDFE07}" destId="{A8BDA07D-A065-0846-8ECB-F941EC59E2A8}" srcOrd="0" destOrd="0" presId="urn:microsoft.com/office/officeart/2005/8/layout/hList1"/>
    <dgm:cxn modelId="{052C6AC0-8BC9-234B-BA01-F7DDB4F1D75D}" type="presParOf" srcId="{0B9ACE02-0739-934F-9B6D-936476EDFE07}" destId="{41AA83EA-D661-0E4E-96F2-C7EB500BD095}" srcOrd="1" destOrd="0" presId="urn:microsoft.com/office/officeart/2005/8/layout/hList1"/>
    <dgm:cxn modelId="{BBF3EF1D-52A5-8A43-BE6F-8F3EF2E2D1CA}" type="presParOf" srcId="{53EF37EE-1DC0-AB41-BAE5-A6B17D15329A}" destId="{326C1769-0E7D-3D4C-A168-FB828C7B24CE}" srcOrd="3" destOrd="0" presId="urn:microsoft.com/office/officeart/2005/8/layout/hList1"/>
    <dgm:cxn modelId="{9E12045C-04CC-3140-BA58-D70F0C70580C}" type="presParOf" srcId="{53EF37EE-1DC0-AB41-BAE5-A6B17D15329A}" destId="{5EA52EBD-EF99-9E4D-9B56-D52AC0CB45C0}" srcOrd="4" destOrd="0" presId="urn:microsoft.com/office/officeart/2005/8/layout/hList1"/>
    <dgm:cxn modelId="{56C06EEA-B00B-3945-8CD3-6F99A7FEAC91}" type="presParOf" srcId="{5EA52EBD-EF99-9E4D-9B56-D52AC0CB45C0}" destId="{2BFE557A-9DCB-774B-B232-9A2522FFDA5E}" srcOrd="0" destOrd="0" presId="urn:microsoft.com/office/officeart/2005/8/layout/hList1"/>
    <dgm:cxn modelId="{652E2BED-EB6A-5748-88DC-55CE67FE1D94}" type="presParOf" srcId="{5EA52EBD-EF99-9E4D-9B56-D52AC0CB45C0}" destId="{4CE4EC65-8A77-0A4C-BDE6-2A2F1032501B}" srcOrd="1" destOrd="0" presId="urn:microsoft.com/office/officeart/2005/8/layout/hList1"/>
    <dgm:cxn modelId="{DAA0B349-2E02-4D47-97C7-AFA68A372BED}" type="presParOf" srcId="{53EF37EE-1DC0-AB41-BAE5-A6B17D15329A}" destId="{675BEFCA-3619-374B-A2C4-8222D3DB55C3}" srcOrd="5" destOrd="0" presId="urn:microsoft.com/office/officeart/2005/8/layout/hList1"/>
    <dgm:cxn modelId="{29B74A7E-D5E7-AB4A-9D41-C246D83DAB4C}" type="presParOf" srcId="{53EF37EE-1DC0-AB41-BAE5-A6B17D15329A}" destId="{F1A2A45E-9C67-094C-925F-7842921A2AD9}" srcOrd="6" destOrd="0" presId="urn:microsoft.com/office/officeart/2005/8/layout/hList1"/>
    <dgm:cxn modelId="{2F9FE2C2-D804-844B-9F52-5CBDF274AC72}" type="presParOf" srcId="{F1A2A45E-9C67-094C-925F-7842921A2AD9}" destId="{6CBE219E-852C-7C41-B9EA-0964976512F3}" srcOrd="0" destOrd="0" presId="urn:microsoft.com/office/officeart/2005/8/layout/hList1"/>
    <dgm:cxn modelId="{C9851A0D-7ABA-1349-AE98-255943BED255}" type="presParOf" srcId="{F1A2A45E-9C67-094C-925F-7842921A2AD9}" destId="{7E95E762-F563-AE45-AF03-52AB5FA369A7}" srcOrd="1" destOrd="0" presId="urn:microsoft.com/office/officeart/2005/8/layout/hList1"/>
    <dgm:cxn modelId="{DF532968-CAEE-7C40-9B48-F72C2EBC8B3C}" type="presParOf" srcId="{53EF37EE-1DC0-AB41-BAE5-A6B17D15329A}" destId="{A6D2C097-2E00-664B-957A-7D71C8811CAC}" srcOrd="7" destOrd="0" presId="urn:microsoft.com/office/officeart/2005/8/layout/hList1"/>
    <dgm:cxn modelId="{15DE986A-2334-3947-98A4-C994A195454D}" type="presParOf" srcId="{53EF37EE-1DC0-AB41-BAE5-A6B17D15329A}" destId="{65964467-8F99-8F48-A4F4-33224657A228}" srcOrd="8" destOrd="0" presId="urn:microsoft.com/office/officeart/2005/8/layout/hList1"/>
    <dgm:cxn modelId="{C3D449A8-176B-F445-9B80-09B493E3C131}" type="presParOf" srcId="{65964467-8F99-8F48-A4F4-33224657A228}" destId="{2E0E2562-2516-E845-9ACD-BFBB5B5CB839}" srcOrd="0" destOrd="0" presId="urn:microsoft.com/office/officeart/2005/8/layout/hList1"/>
    <dgm:cxn modelId="{690A6B1B-8C83-004E-8E0B-776ED59A41AA}" type="presParOf" srcId="{65964467-8F99-8F48-A4F4-33224657A228}" destId="{063A4D5B-3D9B-4E4F-A559-4B620E004FD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83F14E-A7A1-2748-B9A4-3504DEC7863A}" type="doc">
      <dgm:prSet loTypeId="urn:microsoft.com/office/officeart/2005/8/layout/vList3#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B535365-4ED3-8D4D-BC26-A8B39EAA4BAA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3000" dirty="0" smtClean="0"/>
            <a:t>Les étudiants (écoles)</a:t>
          </a:r>
          <a:endParaRPr lang="fr-FR" sz="3000" dirty="0"/>
        </a:p>
      </dgm:t>
    </dgm:pt>
    <dgm:pt modelId="{56C1B2A7-177F-7249-88F9-26D807656A07}" type="parTrans" cxnId="{BB8B3C0A-28BE-894B-856D-9C721711A6BE}">
      <dgm:prSet/>
      <dgm:spPr/>
      <dgm:t>
        <a:bodyPr/>
        <a:lstStyle/>
        <a:p>
          <a:endParaRPr lang="fr-FR"/>
        </a:p>
      </dgm:t>
    </dgm:pt>
    <dgm:pt modelId="{FEB4A109-7AB1-5640-B940-2FF934B162E4}" type="sibTrans" cxnId="{BB8B3C0A-28BE-894B-856D-9C721711A6BE}">
      <dgm:prSet/>
      <dgm:spPr/>
      <dgm:t>
        <a:bodyPr/>
        <a:lstStyle/>
        <a:p>
          <a:endParaRPr lang="fr-FR"/>
        </a:p>
      </dgm:t>
    </dgm:pt>
    <dgm:pt modelId="{A60127B1-A48A-E142-80FD-53D0045AF09B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3000" dirty="0" smtClean="0"/>
            <a:t>Les ambassadeurs</a:t>
          </a:r>
          <a:endParaRPr lang="fr-FR" sz="3000" dirty="0"/>
        </a:p>
      </dgm:t>
    </dgm:pt>
    <dgm:pt modelId="{ED3873EC-235E-1748-8C36-C5542CB3E0BB}" type="parTrans" cxnId="{8F8196D2-561C-504D-8EE8-05AD4A7A7361}">
      <dgm:prSet/>
      <dgm:spPr/>
      <dgm:t>
        <a:bodyPr/>
        <a:lstStyle/>
        <a:p>
          <a:endParaRPr lang="fr-FR"/>
        </a:p>
      </dgm:t>
    </dgm:pt>
    <dgm:pt modelId="{0A790C25-E476-0D4D-88AF-F3806F0736EA}" type="sibTrans" cxnId="{8F8196D2-561C-504D-8EE8-05AD4A7A7361}">
      <dgm:prSet/>
      <dgm:spPr/>
      <dgm:t>
        <a:bodyPr/>
        <a:lstStyle/>
        <a:p>
          <a:endParaRPr lang="fr-FR"/>
        </a:p>
      </dgm:t>
    </dgm:pt>
    <dgm:pt modelId="{549710BA-672E-0544-94B5-548444BC1904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600" dirty="0" smtClean="0"/>
            <a:t>Bénéficier du réseau du Groupe IPESUP pour la recherche de stages</a:t>
          </a:r>
          <a:endParaRPr lang="fr-FR" sz="1600" dirty="0"/>
        </a:p>
      </dgm:t>
    </dgm:pt>
    <dgm:pt modelId="{23DEFE22-CF6B-F043-9D59-470C58E8D9A2}" type="parTrans" cxnId="{CF08A0E6-1EBB-9841-A19F-98F226376FB1}">
      <dgm:prSet/>
      <dgm:spPr/>
      <dgm:t>
        <a:bodyPr/>
        <a:lstStyle/>
        <a:p>
          <a:endParaRPr lang="fr-FR"/>
        </a:p>
      </dgm:t>
    </dgm:pt>
    <dgm:pt modelId="{587C3812-1A13-9647-8A61-034F63C63004}" type="sibTrans" cxnId="{CF08A0E6-1EBB-9841-A19F-98F226376FB1}">
      <dgm:prSet/>
      <dgm:spPr/>
      <dgm:t>
        <a:bodyPr/>
        <a:lstStyle/>
        <a:p>
          <a:endParaRPr lang="fr-FR"/>
        </a:p>
      </dgm:t>
    </dgm:pt>
    <dgm:pt modelId="{90002B74-4762-EB41-BB90-43DED6E1135B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600" dirty="0" smtClean="0"/>
            <a:t>Bénéficier des coachings dispensés par des anciens (finance, conseil…)</a:t>
          </a:r>
          <a:endParaRPr lang="fr-FR" sz="1600" dirty="0"/>
        </a:p>
      </dgm:t>
    </dgm:pt>
    <dgm:pt modelId="{0596CBBD-5C82-5746-AD84-3AE37A4EC807}" type="parTrans" cxnId="{EE058F29-61A4-7145-B794-2FF19EF819D1}">
      <dgm:prSet/>
      <dgm:spPr/>
      <dgm:t>
        <a:bodyPr/>
        <a:lstStyle/>
        <a:p>
          <a:endParaRPr lang="fr-FR"/>
        </a:p>
      </dgm:t>
    </dgm:pt>
    <dgm:pt modelId="{D64772B7-2520-5146-9831-959FF8930D55}" type="sibTrans" cxnId="{EE058F29-61A4-7145-B794-2FF19EF819D1}">
      <dgm:prSet/>
      <dgm:spPr/>
      <dgm:t>
        <a:bodyPr/>
        <a:lstStyle/>
        <a:p>
          <a:endParaRPr lang="fr-FR"/>
        </a:p>
      </dgm:t>
    </dgm:pt>
    <dgm:pt modelId="{CBB4E5E8-CE71-0543-951D-FDFCC2D01478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600" dirty="0" smtClean="0"/>
            <a:t>Participer aux évènements : conférences, cocktails, visite de sous-marin avec P. </a:t>
          </a:r>
          <a:r>
            <a:rPr lang="fr-FR" sz="1600" dirty="0" err="1" smtClean="0"/>
            <a:t>Gauchon</a:t>
          </a:r>
          <a:r>
            <a:rPr lang="fr-FR" sz="1600" dirty="0" smtClean="0"/>
            <a:t>, Le Louvre avec C. </a:t>
          </a:r>
          <a:r>
            <a:rPr lang="fr-FR" sz="1600" dirty="0" err="1" smtClean="0"/>
            <a:t>Cervellon</a:t>
          </a:r>
          <a:r>
            <a:rPr lang="fr-FR" sz="1600" dirty="0" smtClean="0"/>
            <a:t>, les </a:t>
          </a:r>
          <a:r>
            <a:rPr lang="fr-FR" sz="1600" dirty="0" err="1" smtClean="0"/>
            <a:t>Carpathes</a:t>
          </a:r>
          <a:r>
            <a:rPr lang="fr-FR" sz="1600" dirty="0" smtClean="0"/>
            <a:t> avec S. le </a:t>
          </a:r>
          <a:r>
            <a:rPr lang="fr-FR" sz="1600" dirty="0" err="1" smtClean="0"/>
            <a:t>Diraison</a:t>
          </a:r>
          <a:r>
            <a:rPr lang="fr-FR" sz="1600" dirty="0" smtClean="0"/>
            <a:t>…</a:t>
          </a:r>
          <a:endParaRPr lang="fr-FR" sz="1600" dirty="0"/>
        </a:p>
      </dgm:t>
    </dgm:pt>
    <dgm:pt modelId="{A36CFE10-9C05-F54E-ABFF-9168E52B912D}" type="parTrans" cxnId="{4F7D0CBA-0E20-0345-8C88-8AE367A1EEFC}">
      <dgm:prSet/>
      <dgm:spPr/>
      <dgm:t>
        <a:bodyPr/>
        <a:lstStyle/>
        <a:p>
          <a:endParaRPr lang="fr-FR"/>
        </a:p>
      </dgm:t>
    </dgm:pt>
    <dgm:pt modelId="{B341C4F6-58F6-A141-95CB-5AFC6E30B588}" type="sibTrans" cxnId="{4F7D0CBA-0E20-0345-8C88-8AE367A1EEFC}">
      <dgm:prSet/>
      <dgm:spPr/>
      <dgm:t>
        <a:bodyPr/>
        <a:lstStyle/>
        <a:p>
          <a:endParaRPr lang="fr-FR"/>
        </a:p>
      </dgm:t>
    </dgm:pt>
    <dgm:pt modelId="{67887E3A-80AB-0F46-ABB2-3A40CFF9E53B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fr-FR" sz="1600" dirty="0"/>
        </a:p>
      </dgm:t>
    </dgm:pt>
    <dgm:pt modelId="{99526866-5E78-4F49-B74B-FB109CA73869}" type="sibTrans" cxnId="{444D6843-388C-FC4C-8E23-6FBCA3073252}">
      <dgm:prSet/>
      <dgm:spPr/>
      <dgm:t>
        <a:bodyPr/>
        <a:lstStyle/>
        <a:p>
          <a:endParaRPr lang="fr-FR"/>
        </a:p>
      </dgm:t>
    </dgm:pt>
    <dgm:pt modelId="{940C9DAA-39D3-4740-9BBF-D3B95734D58B}" type="parTrans" cxnId="{444D6843-388C-FC4C-8E23-6FBCA3073252}">
      <dgm:prSet/>
      <dgm:spPr/>
      <dgm:t>
        <a:bodyPr/>
        <a:lstStyle/>
        <a:p>
          <a:endParaRPr lang="fr-FR"/>
        </a:p>
      </dgm:t>
    </dgm:pt>
    <dgm:pt modelId="{19F796D9-BFE1-994D-8D01-AE443714E877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600" dirty="0" smtClean="0"/>
            <a:t>Présenter leurs activités, communiquer sur leur entreprise s’ils le désirent</a:t>
          </a:r>
          <a:endParaRPr lang="fr-FR" sz="1600" dirty="0"/>
        </a:p>
      </dgm:t>
    </dgm:pt>
    <dgm:pt modelId="{55001320-B4CA-6D4E-BB63-F78926BC764E}" type="sibTrans" cxnId="{31F11A07-D8B4-6F48-8884-6708D4B65C5F}">
      <dgm:prSet/>
      <dgm:spPr/>
      <dgm:t>
        <a:bodyPr/>
        <a:lstStyle/>
        <a:p>
          <a:endParaRPr lang="fr-FR"/>
        </a:p>
      </dgm:t>
    </dgm:pt>
    <dgm:pt modelId="{D5305AB1-23BA-D14A-A191-0CF951D33B86}" type="parTrans" cxnId="{31F11A07-D8B4-6F48-8884-6708D4B65C5F}">
      <dgm:prSet/>
      <dgm:spPr/>
      <dgm:t>
        <a:bodyPr/>
        <a:lstStyle/>
        <a:p>
          <a:endParaRPr lang="fr-FR"/>
        </a:p>
      </dgm:t>
    </dgm:pt>
    <dgm:pt modelId="{1FFB529D-395A-C944-A1F2-C2235DCD52C4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600" dirty="0" smtClean="0"/>
            <a:t>Assister aux conférences des professeurs et invités </a:t>
          </a:r>
          <a:endParaRPr lang="fr-FR" sz="1600" dirty="0"/>
        </a:p>
      </dgm:t>
    </dgm:pt>
    <dgm:pt modelId="{0B94B57B-157B-434C-92E6-51F2C37EF753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1600" dirty="0" smtClean="0"/>
            <a:t>Bénéficier d’un tutorat sérieux, d’un contact permanent avec des anciens</a:t>
          </a:r>
          <a:endParaRPr lang="fr-FR" sz="1600" dirty="0"/>
        </a:p>
      </dgm:t>
    </dgm:pt>
    <dgm:pt modelId="{F469D225-6847-B84E-AC5A-43F10BA47179}">
      <dgm:prSet phldrT="[Texte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sz="3000" dirty="0" smtClean="0"/>
            <a:t>Les élèves (prépa)</a:t>
          </a:r>
          <a:endParaRPr lang="fr-FR" sz="3000" dirty="0"/>
        </a:p>
      </dgm:t>
    </dgm:pt>
    <dgm:pt modelId="{26D7C78D-E912-F74F-B101-D49D7CBA19A3}" type="sibTrans" cxnId="{5CB08451-3CDE-7648-9F0E-E5123F24C5DA}">
      <dgm:prSet/>
      <dgm:spPr/>
      <dgm:t>
        <a:bodyPr/>
        <a:lstStyle/>
        <a:p>
          <a:endParaRPr lang="fr-FR"/>
        </a:p>
      </dgm:t>
    </dgm:pt>
    <dgm:pt modelId="{527B2F81-C3EC-074A-8955-5B11944E3A6C}" type="parTrans" cxnId="{5CB08451-3CDE-7648-9F0E-E5123F24C5DA}">
      <dgm:prSet/>
      <dgm:spPr/>
      <dgm:t>
        <a:bodyPr/>
        <a:lstStyle/>
        <a:p>
          <a:endParaRPr lang="fr-FR"/>
        </a:p>
      </dgm:t>
    </dgm:pt>
    <dgm:pt modelId="{10D3AD3B-F787-D647-A9AD-A1A36278C54A}" type="sibTrans" cxnId="{816136D2-0CEF-6745-A7EC-91A5B569CE02}">
      <dgm:prSet/>
      <dgm:spPr/>
      <dgm:t>
        <a:bodyPr/>
        <a:lstStyle/>
        <a:p>
          <a:endParaRPr lang="fr-FR"/>
        </a:p>
      </dgm:t>
    </dgm:pt>
    <dgm:pt modelId="{03684A86-91EF-F640-B929-502DAFD64FED}" type="parTrans" cxnId="{816136D2-0CEF-6745-A7EC-91A5B569CE02}">
      <dgm:prSet/>
      <dgm:spPr/>
      <dgm:t>
        <a:bodyPr/>
        <a:lstStyle/>
        <a:p>
          <a:endParaRPr lang="fr-FR"/>
        </a:p>
      </dgm:t>
    </dgm:pt>
    <dgm:pt modelId="{FC677C4E-A87B-5B43-A7C1-3CD242933F4E}" type="sibTrans" cxnId="{9E49F3C7-1E0C-F34F-84BF-DFF642D2CCBE}">
      <dgm:prSet/>
      <dgm:spPr/>
      <dgm:t>
        <a:bodyPr/>
        <a:lstStyle/>
        <a:p>
          <a:endParaRPr lang="fr-FR"/>
        </a:p>
      </dgm:t>
    </dgm:pt>
    <dgm:pt modelId="{D81B8F5F-BBDF-7748-9772-B3B9E54847EA}" type="parTrans" cxnId="{9E49F3C7-1E0C-F34F-84BF-DFF642D2CCBE}">
      <dgm:prSet/>
      <dgm:spPr/>
      <dgm:t>
        <a:bodyPr/>
        <a:lstStyle/>
        <a:p>
          <a:endParaRPr lang="fr-FR"/>
        </a:p>
      </dgm:t>
    </dgm:pt>
    <dgm:pt modelId="{0DFF10C1-10DF-F346-8487-E073DFFC0290}" type="pres">
      <dgm:prSet presAssocID="{B883F14E-A7A1-2748-B9A4-3504DEC7863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F8C67B-29CF-F64F-9339-5BE3AB5A3D2D}" type="pres">
      <dgm:prSet presAssocID="{F469D225-6847-B84E-AC5A-43F10BA47179}" presName="composite" presStyleCnt="0"/>
      <dgm:spPr/>
    </dgm:pt>
    <dgm:pt modelId="{40CDB65C-E886-9D48-A8E4-8F5B2852999C}" type="pres">
      <dgm:prSet presAssocID="{F469D225-6847-B84E-AC5A-43F10BA47179}" presName="imgShp" presStyleLbl="fgImgPlace1" presStyleIdx="0" presStyleCnt="3" custLinFactNeighborX="-61739" custLinFactNeighborY="16582"/>
      <dgm:spPr/>
      <dgm:t>
        <a:bodyPr/>
        <a:lstStyle/>
        <a:p>
          <a:endParaRPr lang="fr-FR"/>
        </a:p>
      </dgm:t>
    </dgm:pt>
    <dgm:pt modelId="{F0E2A34D-C77D-A249-821E-82319EAF8871}" type="pres">
      <dgm:prSet presAssocID="{F469D225-6847-B84E-AC5A-43F10BA47179}" presName="txShp" presStyleLbl="node1" presStyleIdx="0" presStyleCnt="3" custLinFactNeighborX="5647" custLinFactNeighborY="54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4959F5-88F9-8E42-A30F-B4571F4D2B48}" type="pres">
      <dgm:prSet presAssocID="{26D7C78D-E912-F74F-B101-D49D7CBA19A3}" presName="spacing" presStyleCnt="0"/>
      <dgm:spPr/>
    </dgm:pt>
    <dgm:pt modelId="{A383141B-ABDA-4A48-BACF-E1B7FD9973B3}" type="pres">
      <dgm:prSet presAssocID="{7B535365-4ED3-8D4D-BC26-A8B39EAA4BAA}" presName="composite" presStyleCnt="0"/>
      <dgm:spPr/>
    </dgm:pt>
    <dgm:pt modelId="{64A5A147-0F24-DA4B-BBF8-0FDCB22BAEC8}" type="pres">
      <dgm:prSet presAssocID="{7B535365-4ED3-8D4D-BC26-A8B39EAA4BAA}" presName="imgShp" presStyleLbl="fgImgPlace1" presStyleIdx="1" presStyleCnt="3" custLinFactNeighborX="-66852" custLinFactNeighborY="-8292"/>
      <dgm:spPr/>
      <dgm:t>
        <a:bodyPr/>
        <a:lstStyle/>
        <a:p>
          <a:endParaRPr lang="fr-FR"/>
        </a:p>
      </dgm:t>
    </dgm:pt>
    <dgm:pt modelId="{B14D48FD-23A1-5F45-B430-AF35C44A64DF}" type="pres">
      <dgm:prSet presAssocID="{7B535365-4ED3-8D4D-BC26-A8B39EAA4BAA}" presName="txShp" presStyleLbl="node1" presStyleIdx="1" presStyleCnt="3" custLinFactNeighborX="7391" custLinFactNeighborY="10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F59651-EE09-FE46-A4B1-64542598CB62}" type="pres">
      <dgm:prSet presAssocID="{FEB4A109-7AB1-5640-B940-2FF934B162E4}" presName="spacing" presStyleCnt="0"/>
      <dgm:spPr/>
    </dgm:pt>
    <dgm:pt modelId="{6FCA28EC-2853-1A48-95A9-A81B4732B6D2}" type="pres">
      <dgm:prSet presAssocID="{A60127B1-A48A-E142-80FD-53D0045AF09B}" presName="composite" presStyleCnt="0"/>
      <dgm:spPr/>
    </dgm:pt>
    <dgm:pt modelId="{7920C571-D20A-D44D-8A28-11A377D42338}" type="pres">
      <dgm:prSet presAssocID="{A60127B1-A48A-E142-80FD-53D0045AF09B}" presName="imgShp" presStyleLbl="fgImgPlace1" presStyleIdx="2" presStyleCnt="3" custLinFactNeighborX="-66852" custLinFactNeighborY="-23033"/>
      <dgm:spPr/>
      <dgm:t>
        <a:bodyPr/>
        <a:lstStyle/>
        <a:p>
          <a:endParaRPr lang="fr-FR"/>
        </a:p>
      </dgm:t>
    </dgm:pt>
    <dgm:pt modelId="{0F918170-88D4-6A41-BAE8-2CC0FB2E6265}" type="pres">
      <dgm:prSet presAssocID="{A60127B1-A48A-E142-80FD-53D0045AF09B}" presName="txShp" presStyleLbl="node1" presStyleIdx="2" presStyleCnt="3" custLinFactNeighborX="6437" custLinFactNeighborY="-64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A94F95B-435B-664A-A77B-42D3464AB888}" type="presOf" srcId="{0B94B57B-157B-434C-92E6-51F2C37EF753}" destId="{F0E2A34D-C77D-A249-821E-82319EAF8871}" srcOrd="0" destOrd="1" presId="urn:microsoft.com/office/officeart/2005/8/layout/vList3#1"/>
    <dgm:cxn modelId="{8F8196D2-561C-504D-8EE8-05AD4A7A7361}" srcId="{B883F14E-A7A1-2748-B9A4-3504DEC7863A}" destId="{A60127B1-A48A-E142-80FD-53D0045AF09B}" srcOrd="2" destOrd="0" parTransId="{ED3873EC-235E-1748-8C36-C5542CB3E0BB}" sibTransId="{0A790C25-E476-0D4D-88AF-F3806F0736EA}"/>
    <dgm:cxn modelId="{4F7D0CBA-0E20-0345-8C88-8AE367A1EEFC}" srcId="{A60127B1-A48A-E142-80FD-53D0045AF09B}" destId="{CBB4E5E8-CE71-0543-951D-FDFCC2D01478}" srcOrd="0" destOrd="0" parTransId="{A36CFE10-9C05-F54E-ABFF-9168E52B912D}" sibTransId="{B341C4F6-58F6-A141-95CB-5AFC6E30B588}"/>
    <dgm:cxn modelId="{816136D2-0CEF-6745-A7EC-91A5B569CE02}" srcId="{F469D225-6847-B84E-AC5A-43F10BA47179}" destId="{1FFB529D-395A-C944-A1F2-C2235DCD52C4}" srcOrd="1" destOrd="0" parTransId="{03684A86-91EF-F640-B929-502DAFD64FED}" sibTransId="{10D3AD3B-F787-D647-A9AD-A1A36278C54A}"/>
    <dgm:cxn modelId="{36F12E2F-4EE7-6F49-AC28-E0EE664AF9C6}" type="presOf" srcId="{CBB4E5E8-CE71-0543-951D-FDFCC2D01478}" destId="{0F918170-88D4-6A41-BAE8-2CC0FB2E6265}" srcOrd="0" destOrd="1" presId="urn:microsoft.com/office/officeart/2005/8/layout/vList3#1"/>
    <dgm:cxn modelId="{444D6843-388C-FC4C-8E23-6FBCA3073252}" srcId="{A60127B1-A48A-E142-80FD-53D0045AF09B}" destId="{67887E3A-80AB-0F46-ABB2-3A40CFF9E53B}" srcOrd="2" destOrd="0" parTransId="{940C9DAA-39D3-4740-9BBF-D3B95734D58B}" sibTransId="{99526866-5E78-4F49-B74B-FB109CA73869}"/>
    <dgm:cxn modelId="{5CB08451-3CDE-7648-9F0E-E5123F24C5DA}" srcId="{B883F14E-A7A1-2748-B9A4-3504DEC7863A}" destId="{F469D225-6847-B84E-AC5A-43F10BA47179}" srcOrd="0" destOrd="0" parTransId="{527B2F81-C3EC-074A-8955-5B11944E3A6C}" sibTransId="{26D7C78D-E912-F74F-B101-D49D7CBA19A3}"/>
    <dgm:cxn modelId="{41C04C83-5D5B-9F41-82EE-0EDC6F0108C5}" type="presOf" srcId="{67887E3A-80AB-0F46-ABB2-3A40CFF9E53B}" destId="{0F918170-88D4-6A41-BAE8-2CC0FB2E6265}" srcOrd="0" destOrd="3" presId="urn:microsoft.com/office/officeart/2005/8/layout/vList3#1"/>
    <dgm:cxn modelId="{804B391A-A53C-4D44-8753-D814E6FE215A}" type="presOf" srcId="{19F796D9-BFE1-994D-8D01-AE443714E877}" destId="{0F918170-88D4-6A41-BAE8-2CC0FB2E6265}" srcOrd="0" destOrd="2" presId="urn:microsoft.com/office/officeart/2005/8/layout/vList3#1"/>
    <dgm:cxn modelId="{31F11A07-D8B4-6F48-8884-6708D4B65C5F}" srcId="{A60127B1-A48A-E142-80FD-53D0045AF09B}" destId="{19F796D9-BFE1-994D-8D01-AE443714E877}" srcOrd="1" destOrd="0" parTransId="{D5305AB1-23BA-D14A-A191-0CF951D33B86}" sibTransId="{55001320-B4CA-6D4E-BB63-F78926BC764E}"/>
    <dgm:cxn modelId="{19C3D181-DAE8-1C43-90B5-EF3C87239CA5}" type="presOf" srcId="{A60127B1-A48A-E142-80FD-53D0045AF09B}" destId="{0F918170-88D4-6A41-BAE8-2CC0FB2E6265}" srcOrd="0" destOrd="0" presId="urn:microsoft.com/office/officeart/2005/8/layout/vList3#1"/>
    <dgm:cxn modelId="{C09C6EB2-5A4E-2A41-AE90-B278C1262AB6}" type="presOf" srcId="{549710BA-672E-0544-94B5-548444BC1904}" destId="{B14D48FD-23A1-5F45-B430-AF35C44A64DF}" srcOrd="0" destOrd="1" presId="urn:microsoft.com/office/officeart/2005/8/layout/vList3#1"/>
    <dgm:cxn modelId="{7AD94125-2B98-C245-A52C-D86EE27C2369}" type="presOf" srcId="{F469D225-6847-B84E-AC5A-43F10BA47179}" destId="{F0E2A34D-C77D-A249-821E-82319EAF8871}" srcOrd="0" destOrd="0" presId="urn:microsoft.com/office/officeart/2005/8/layout/vList3#1"/>
    <dgm:cxn modelId="{35AE6D2C-4D6D-4742-B12E-1952A92F94C3}" type="presOf" srcId="{7B535365-4ED3-8D4D-BC26-A8B39EAA4BAA}" destId="{B14D48FD-23A1-5F45-B430-AF35C44A64DF}" srcOrd="0" destOrd="0" presId="urn:microsoft.com/office/officeart/2005/8/layout/vList3#1"/>
    <dgm:cxn modelId="{D867D2A5-E32A-1E4A-A733-AB2570A7312B}" type="presOf" srcId="{90002B74-4762-EB41-BB90-43DED6E1135B}" destId="{B14D48FD-23A1-5F45-B430-AF35C44A64DF}" srcOrd="0" destOrd="2" presId="urn:microsoft.com/office/officeart/2005/8/layout/vList3#1"/>
    <dgm:cxn modelId="{BE6CE81A-31B3-504C-8920-9EB994284A32}" type="presOf" srcId="{1FFB529D-395A-C944-A1F2-C2235DCD52C4}" destId="{F0E2A34D-C77D-A249-821E-82319EAF8871}" srcOrd="0" destOrd="2" presId="urn:microsoft.com/office/officeart/2005/8/layout/vList3#1"/>
    <dgm:cxn modelId="{497891AF-C2E5-794E-9224-720F76112A62}" type="presOf" srcId="{B883F14E-A7A1-2748-B9A4-3504DEC7863A}" destId="{0DFF10C1-10DF-F346-8487-E073DFFC0290}" srcOrd="0" destOrd="0" presId="urn:microsoft.com/office/officeart/2005/8/layout/vList3#1"/>
    <dgm:cxn modelId="{9E49F3C7-1E0C-F34F-84BF-DFF642D2CCBE}" srcId="{F469D225-6847-B84E-AC5A-43F10BA47179}" destId="{0B94B57B-157B-434C-92E6-51F2C37EF753}" srcOrd="0" destOrd="0" parTransId="{D81B8F5F-BBDF-7748-9772-B3B9E54847EA}" sibTransId="{FC677C4E-A87B-5B43-A7C1-3CD242933F4E}"/>
    <dgm:cxn modelId="{BB8B3C0A-28BE-894B-856D-9C721711A6BE}" srcId="{B883F14E-A7A1-2748-B9A4-3504DEC7863A}" destId="{7B535365-4ED3-8D4D-BC26-A8B39EAA4BAA}" srcOrd="1" destOrd="0" parTransId="{56C1B2A7-177F-7249-88F9-26D807656A07}" sibTransId="{FEB4A109-7AB1-5640-B940-2FF934B162E4}"/>
    <dgm:cxn modelId="{CF08A0E6-1EBB-9841-A19F-98F226376FB1}" srcId="{7B535365-4ED3-8D4D-BC26-A8B39EAA4BAA}" destId="{549710BA-672E-0544-94B5-548444BC1904}" srcOrd="0" destOrd="0" parTransId="{23DEFE22-CF6B-F043-9D59-470C58E8D9A2}" sibTransId="{587C3812-1A13-9647-8A61-034F63C63004}"/>
    <dgm:cxn modelId="{EE058F29-61A4-7145-B794-2FF19EF819D1}" srcId="{7B535365-4ED3-8D4D-BC26-A8B39EAA4BAA}" destId="{90002B74-4762-EB41-BB90-43DED6E1135B}" srcOrd="1" destOrd="0" parTransId="{0596CBBD-5C82-5746-AD84-3AE37A4EC807}" sibTransId="{D64772B7-2520-5146-9831-959FF8930D55}"/>
    <dgm:cxn modelId="{786B323B-3A61-2E4A-B0E1-67549870B290}" type="presParOf" srcId="{0DFF10C1-10DF-F346-8487-E073DFFC0290}" destId="{50F8C67B-29CF-F64F-9339-5BE3AB5A3D2D}" srcOrd="0" destOrd="0" presId="urn:microsoft.com/office/officeart/2005/8/layout/vList3#1"/>
    <dgm:cxn modelId="{46ECE67F-5DE6-6D4D-ACB5-9BC2041AD10A}" type="presParOf" srcId="{50F8C67B-29CF-F64F-9339-5BE3AB5A3D2D}" destId="{40CDB65C-E886-9D48-A8E4-8F5B2852999C}" srcOrd="0" destOrd="0" presId="urn:microsoft.com/office/officeart/2005/8/layout/vList3#1"/>
    <dgm:cxn modelId="{DA448DE4-9A45-084B-8137-CBDFD434DFE7}" type="presParOf" srcId="{50F8C67B-29CF-F64F-9339-5BE3AB5A3D2D}" destId="{F0E2A34D-C77D-A249-821E-82319EAF8871}" srcOrd="1" destOrd="0" presId="urn:microsoft.com/office/officeart/2005/8/layout/vList3#1"/>
    <dgm:cxn modelId="{97065D28-E131-7847-832C-6D802199AD81}" type="presParOf" srcId="{0DFF10C1-10DF-F346-8487-E073DFFC0290}" destId="{CF4959F5-88F9-8E42-A30F-B4571F4D2B48}" srcOrd="1" destOrd="0" presId="urn:microsoft.com/office/officeart/2005/8/layout/vList3#1"/>
    <dgm:cxn modelId="{D8D34FF4-DA50-B24C-9F5A-EC15F5E47B3E}" type="presParOf" srcId="{0DFF10C1-10DF-F346-8487-E073DFFC0290}" destId="{A383141B-ABDA-4A48-BACF-E1B7FD9973B3}" srcOrd="2" destOrd="0" presId="urn:microsoft.com/office/officeart/2005/8/layout/vList3#1"/>
    <dgm:cxn modelId="{D98CE7F0-08F8-1F40-B78C-E30EA4BBA4AB}" type="presParOf" srcId="{A383141B-ABDA-4A48-BACF-E1B7FD9973B3}" destId="{64A5A147-0F24-DA4B-BBF8-0FDCB22BAEC8}" srcOrd="0" destOrd="0" presId="urn:microsoft.com/office/officeart/2005/8/layout/vList3#1"/>
    <dgm:cxn modelId="{A63C80E2-374B-7D42-881F-D0CCAE6E6ACE}" type="presParOf" srcId="{A383141B-ABDA-4A48-BACF-E1B7FD9973B3}" destId="{B14D48FD-23A1-5F45-B430-AF35C44A64DF}" srcOrd="1" destOrd="0" presId="urn:microsoft.com/office/officeart/2005/8/layout/vList3#1"/>
    <dgm:cxn modelId="{16ED309F-EDE6-D44D-BBBA-E49A90B9E342}" type="presParOf" srcId="{0DFF10C1-10DF-F346-8487-E073DFFC0290}" destId="{B2F59651-EE09-FE46-A4B1-64542598CB62}" srcOrd="3" destOrd="0" presId="urn:microsoft.com/office/officeart/2005/8/layout/vList3#1"/>
    <dgm:cxn modelId="{2EABE4C4-E74A-4D44-A497-6C5D354B6DEE}" type="presParOf" srcId="{0DFF10C1-10DF-F346-8487-E073DFFC0290}" destId="{6FCA28EC-2853-1A48-95A9-A81B4732B6D2}" srcOrd="4" destOrd="0" presId="urn:microsoft.com/office/officeart/2005/8/layout/vList3#1"/>
    <dgm:cxn modelId="{AEE25BC8-4690-8C42-9107-CA4443AE3E45}" type="presParOf" srcId="{6FCA28EC-2853-1A48-95A9-A81B4732B6D2}" destId="{7920C571-D20A-D44D-8A28-11A377D42338}" srcOrd="0" destOrd="0" presId="urn:microsoft.com/office/officeart/2005/8/layout/vList3#1"/>
    <dgm:cxn modelId="{3C51CAA6-E026-BB4D-B062-DCBEAC979644}" type="presParOf" srcId="{6FCA28EC-2853-1A48-95A9-A81B4732B6D2}" destId="{0F918170-88D4-6A41-BAE8-2CC0FB2E626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:a="http://schemas.openxmlformats.org/drawingml/2006/main" xmlns:dgm="http://schemas.openxmlformats.org/drawingml/2006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27561-2488-FE4B-8901-8411886BC553}">
      <dsp:nvSpPr>
        <dsp:cNvPr id="0" name=""/>
        <dsp:cNvSpPr/>
      </dsp:nvSpPr>
      <dsp:spPr>
        <a:xfrm rot="3370833">
          <a:off x="5250156" y="3773541"/>
          <a:ext cx="1537302" cy="18940"/>
        </a:xfrm>
        <a:custGeom>
          <a:avLst/>
          <a:gdLst/>
          <a:ahLst/>
          <a:cxnLst/>
          <a:rect l="0" t="0" r="0" b="0"/>
          <a:pathLst>
            <a:path>
              <a:moveTo>
                <a:pt x="0" y="9470"/>
              </a:moveTo>
              <a:lnTo>
                <a:pt x="1537302" y="947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570C4-6BDD-AC47-8624-8C1763F99D83}">
      <dsp:nvSpPr>
        <dsp:cNvPr id="0" name=""/>
        <dsp:cNvSpPr/>
      </dsp:nvSpPr>
      <dsp:spPr>
        <a:xfrm rot="1739772">
          <a:off x="5677106" y="3236217"/>
          <a:ext cx="1379376" cy="18940"/>
        </a:xfrm>
        <a:custGeom>
          <a:avLst/>
          <a:gdLst/>
          <a:ahLst/>
          <a:cxnLst/>
          <a:rect l="0" t="0" r="0" b="0"/>
          <a:pathLst>
            <a:path>
              <a:moveTo>
                <a:pt x="0" y="9470"/>
              </a:moveTo>
              <a:lnTo>
                <a:pt x="1379376" y="947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70F99-6935-9245-BB0B-A892D368B253}">
      <dsp:nvSpPr>
        <dsp:cNvPr id="0" name=""/>
        <dsp:cNvSpPr/>
      </dsp:nvSpPr>
      <dsp:spPr>
        <a:xfrm>
          <a:off x="5763557" y="2612134"/>
          <a:ext cx="1384151" cy="18940"/>
        </a:xfrm>
        <a:custGeom>
          <a:avLst/>
          <a:gdLst/>
          <a:ahLst/>
          <a:cxnLst/>
          <a:rect l="0" t="0" r="0" b="0"/>
          <a:pathLst>
            <a:path>
              <a:moveTo>
                <a:pt x="0" y="9470"/>
              </a:moveTo>
              <a:lnTo>
                <a:pt x="1384151" y="947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394F2-EAF4-7C49-A3F7-0323645399F7}">
      <dsp:nvSpPr>
        <dsp:cNvPr id="0" name=""/>
        <dsp:cNvSpPr/>
      </dsp:nvSpPr>
      <dsp:spPr>
        <a:xfrm rot="19860228">
          <a:off x="5677106" y="1988051"/>
          <a:ext cx="1379376" cy="18940"/>
        </a:xfrm>
        <a:custGeom>
          <a:avLst/>
          <a:gdLst/>
          <a:ahLst/>
          <a:cxnLst/>
          <a:rect l="0" t="0" r="0" b="0"/>
          <a:pathLst>
            <a:path>
              <a:moveTo>
                <a:pt x="0" y="9470"/>
              </a:moveTo>
              <a:lnTo>
                <a:pt x="1379376" y="947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2888B-999F-4948-AA89-7D6B51C6B01D}">
      <dsp:nvSpPr>
        <dsp:cNvPr id="0" name=""/>
        <dsp:cNvSpPr/>
      </dsp:nvSpPr>
      <dsp:spPr>
        <a:xfrm rot="18229167">
          <a:off x="5250156" y="1450727"/>
          <a:ext cx="1537302" cy="18940"/>
        </a:xfrm>
        <a:custGeom>
          <a:avLst/>
          <a:gdLst/>
          <a:ahLst/>
          <a:cxnLst/>
          <a:rect l="0" t="0" r="0" b="0"/>
          <a:pathLst>
            <a:path>
              <a:moveTo>
                <a:pt x="0" y="9470"/>
              </a:moveTo>
              <a:lnTo>
                <a:pt x="1537302" y="947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15B06-89AE-C34A-AC90-F17B4956FBCD}">
      <dsp:nvSpPr>
        <dsp:cNvPr id="0" name=""/>
        <dsp:cNvSpPr/>
      </dsp:nvSpPr>
      <dsp:spPr>
        <a:xfrm>
          <a:off x="4785078" y="2168054"/>
          <a:ext cx="911326" cy="950089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ABC0B8-D986-8A40-A1B7-F880FFC0FE2A}">
      <dsp:nvSpPr>
        <dsp:cNvPr id="0" name=""/>
        <dsp:cNvSpPr/>
      </dsp:nvSpPr>
      <dsp:spPr>
        <a:xfrm>
          <a:off x="6247912" y="1175"/>
          <a:ext cx="896254" cy="896254"/>
        </a:xfrm>
        <a:prstGeom prst="ellipse">
          <a:avLst/>
        </a:prstGeom>
        <a:solidFill>
          <a:srgbClr val="F28A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rgbClr val="000090"/>
              </a:solidFill>
            </a:rPr>
            <a:t>ESCP</a:t>
          </a:r>
          <a:endParaRPr lang="fr-FR" sz="1500" b="1" kern="1200" dirty="0">
            <a:solidFill>
              <a:srgbClr val="000090"/>
            </a:solidFill>
          </a:endParaRPr>
        </a:p>
      </dsp:txBody>
      <dsp:txXfrm>
        <a:off x="6379165" y="132428"/>
        <a:ext cx="633748" cy="633748"/>
      </dsp:txXfrm>
    </dsp:sp>
    <dsp:sp modelId="{22FB86C8-5ADD-C545-86E2-A0A535171D80}">
      <dsp:nvSpPr>
        <dsp:cNvPr id="0" name=""/>
        <dsp:cNvSpPr/>
      </dsp:nvSpPr>
      <dsp:spPr>
        <a:xfrm>
          <a:off x="6913859" y="997836"/>
          <a:ext cx="896254" cy="896254"/>
        </a:xfrm>
        <a:prstGeom prst="ellipse">
          <a:avLst/>
        </a:prstGeom>
        <a:solidFill>
          <a:srgbClr val="F28A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b="1" kern="1200" dirty="0" smtClean="0">
            <a:solidFill>
              <a:srgbClr val="000090"/>
            </a:solidFill>
          </a:endParaRP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>
              <a:solidFill>
                <a:srgbClr val="000090"/>
              </a:solidFill>
            </a:rPr>
            <a:t>HEC		</a:t>
          </a:r>
        </a:p>
      </dsp:txBody>
      <dsp:txXfrm>
        <a:off x="7045112" y="1129089"/>
        <a:ext cx="633748" cy="633748"/>
      </dsp:txXfrm>
    </dsp:sp>
    <dsp:sp modelId="{7431C8BD-5A34-2941-96DF-CBA24BBBEE8D}">
      <dsp:nvSpPr>
        <dsp:cNvPr id="0" name=""/>
        <dsp:cNvSpPr/>
      </dsp:nvSpPr>
      <dsp:spPr>
        <a:xfrm>
          <a:off x="7147708" y="2173477"/>
          <a:ext cx="896254" cy="896254"/>
        </a:xfrm>
        <a:prstGeom prst="ellipse">
          <a:avLst/>
        </a:prstGeom>
        <a:solidFill>
          <a:srgbClr val="F28A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rgbClr val="000090"/>
              </a:solidFill>
            </a:rPr>
            <a:t>ESSEC</a:t>
          </a:r>
        </a:p>
      </dsp:txBody>
      <dsp:txXfrm>
        <a:off x="7278961" y="2304730"/>
        <a:ext cx="633748" cy="633748"/>
      </dsp:txXfrm>
    </dsp:sp>
    <dsp:sp modelId="{20D94F04-CCF2-AC47-81A1-14A9E47A6F32}">
      <dsp:nvSpPr>
        <dsp:cNvPr id="0" name=""/>
        <dsp:cNvSpPr/>
      </dsp:nvSpPr>
      <dsp:spPr>
        <a:xfrm>
          <a:off x="6913859" y="3349118"/>
          <a:ext cx="896254" cy="896254"/>
        </a:xfrm>
        <a:prstGeom prst="ellipse">
          <a:avLst/>
        </a:prstGeom>
        <a:solidFill>
          <a:srgbClr val="F28A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rgbClr val="000090"/>
              </a:solidFill>
            </a:rPr>
            <a:t>EM</a:t>
          </a:r>
        </a:p>
      </dsp:txBody>
      <dsp:txXfrm>
        <a:off x="7045112" y="3480371"/>
        <a:ext cx="633748" cy="633748"/>
      </dsp:txXfrm>
    </dsp:sp>
    <dsp:sp modelId="{279E5D1A-6184-9041-B5E0-D2F97CFAE092}">
      <dsp:nvSpPr>
        <dsp:cNvPr id="0" name=""/>
        <dsp:cNvSpPr/>
      </dsp:nvSpPr>
      <dsp:spPr>
        <a:xfrm>
          <a:off x="6247912" y="4345778"/>
          <a:ext cx="896254" cy="896254"/>
        </a:xfrm>
        <a:prstGeom prst="ellipse">
          <a:avLst/>
        </a:prstGeom>
        <a:solidFill>
          <a:srgbClr val="F28A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b="1" kern="1200" dirty="0" smtClean="0">
              <a:solidFill>
                <a:srgbClr val="000090"/>
              </a:solidFill>
            </a:rPr>
            <a:t>...</a:t>
          </a:r>
        </a:p>
      </dsp:txBody>
      <dsp:txXfrm>
        <a:off x="6379165" y="4477031"/>
        <a:ext cx="633748" cy="633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D56EF-FD51-4C4C-BF00-7B5B24400C2B}">
      <dsp:nvSpPr>
        <dsp:cNvPr id="0" name=""/>
        <dsp:cNvSpPr/>
      </dsp:nvSpPr>
      <dsp:spPr>
        <a:xfrm>
          <a:off x="5914416" y="2190300"/>
          <a:ext cx="5072277" cy="378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790"/>
              </a:lnTo>
              <a:lnTo>
                <a:pt x="5072277" y="202790"/>
              </a:lnTo>
              <a:lnTo>
                <a:pt x="5072277" y="378853"/>
              </a:lnTo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3AA9C-5EF4-F143-9575-992A51EF5D28}">
      <dsp:nvSpPr>
        <dsp:cNvPr id="0" name=""/>
        <dsp:cNvSpPr/>
      </dsp:nvSpPr>
      <dsp:spPr>
        <a:xfrm>
          <a:off x="5914416" y="2190300"/>
          <a:ext cx="3043366" cy="378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790"/>
              </a:lnTo>
              <a:lnTo>
                <a:pt x="3043366" y="202790"/>
              </a:lnTo>
              <a:lnTo>
                <a:pt x="3043366" y="378853"/>
              </a:lnTo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95A9B-D300-814C-868D-D403FF202825}">
      <dsp:nvSpPr>
        <dsp:cNvPr id="0" name=""/>
        <dsp:cNvSpPr/>
      </dsp:nvSpPr>
      <dsp:spPr>
        <a:xfrm>
          <a:off x="5914416" y="2190300"/>
          <a:ext cx="1014455" cy="378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790"/>
              </a:lnTo>
              <a:lnTo>
                <a:pt x="1014455" y="202790"/>
              </a:lnTo>
              <a:lnTo>
                <a:pt x="1014455" y="378853"/>
              </a:lnTo>
            </a:path>
          </a:pathLst>
        </a:custGeom>
        <a:noFill/>
        <a:ln w="6350" cap="flat" cmpd="sng" algn="ctr">
          <a:solidFill>
            <a:srgbClr val="DD7E0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F5941-34EC-1646-8ADA-65FE70EF73A6}">
      <dsp:nvSpPr>
        <dsp:cNvPr id="0" name=""/>
        <dsp:cNvSpPr/>
      </dsp:nvSpPr>
      <dsp:spPr>
        <a:xfrm>
          <a:off x="4899960" y="2190300"/>
          <a:ext cx="1014455" cy="378853"/>
        </a:xfrm>
        <a:custGeom>
          <a:avLst/>
          <a:gdLst/>
          <a:ahLst/>
          <a:cxnLst/>
          <a:rect l="0" t="0" r="0" b="0"/>
          <a:pathLst>
            <a:path>
              <a:moveTo>
                <a:pt x="1014455" y="0"/>
              </a:moveTo>
              <a:lnTo>
                <a:pt x="1014455" y="202790"/>
              </a:lnTo>
              <a:lnTo>
                <a:pt x="0" y="202790"/>
              </a:lnTo>
              <a:lnTo>
                <a:pt x="0" y="378853"/>
              </a:lnTo>
            </a:path>
          </a:pathLst>
        </a:custGeom>
        <a:noFill/>
        <a:ln w="635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38F01-5758-4246-BE31-62563E3FA98D}">
      <dsp:nvSpPr>
        <dsp:cNvPr id="0" name=""/>
        <dsp:cNvSpPr/>
      </dsp:nvSpPr>
      <dsp:spPr>
        <a:xfrm>
          <a:off x="2871049" y="2190300"/>
          <a:ext cx="3043366" cy="378853"/>
        </a:xfrm>
        <a:custGeom>
          <a:avLst/>
          <a:gdLst/>
          <a:ahLst/>
          <a:cxnLst/>
          <a:rect l="0" t="0" r="0" b="0"/>
          <a:pathLst>
            <a:path>
              <a:moveTo>
                <a:pt x="3043366" y="0"/>
              </a:moveTo>
              <a:lnTo>
                <a:pt x="3043366" y="202790"/>
              </a:lnTo>
              <a:lnTo>
                <a:pt x="0" y="202790"/>
              </a:lnTo>
              <a:lnTo>
                <a:pt x="0" y="378853"/>
              </a:lnTo>
            </a:path>
          </a:pathLst>
        </a:custGeom>
        <a:noFill/>
        <a:ln w="635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B1263-A79A-AD44-8829-C730208DB869}">
      <dsp:nvSpPr>
        <dsp:cNvPr id="0" name=""/>
        <dsp:cNvSpPr/>
      </dsp:nvSpPr>
      <dsp:spPr>
        <a:xfrm>
          <a:off x="842138" y="2190300"/>
          <a:ext cx="5072277" cy="378853"/>
        </a:xfrm>
        <a:custGeom>
          <a:avLst/>
          <a:gdLst/>
          <a:ahLst/>
          <a:cxnLst/>
          <a:rect l="0" t="0" r="0" b="0"/>
          <a:pathLst>
            <a:path>
              <a:moveTo>
                <a:pt x="5072277" y="0"/>
              </a:moveTo>
              <a:lnTo>
                <a:pt x="5072277" y="202790"/>
              </a:lnTo>
              <a:lnTo>
                <a:pt x="0" y="202790"/>
              </a:lnTo>
              <a:lnTo>
                <a:pt x="0" y="378853"/>
              </a:lnTo>
            </a:path>
          </a:pathLst>
        </a:cu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4A140-FB54-3640-AA5D-2200FF18A697}">
      <dsp:nvSpPr>
        <dsp:cNvPr id="0" name=""/>
        <dsp:cNvSpPr/>
      </dsp:nvSpPr>
      <dsp:spPr>
        <a:xfrm>
          <a:off x="5076022" y="1351898"/>
          <a:ext cx="1676786" cy="838401"/>
        </a:xfrm>
        <a:prstGeom prst="rect">
          <a:avLst/>
        </a:prstGeom>
        <a:solidFill>
          <a:schemeClr val="accent6">
            <a:lumMod val="75000"/>
          </a:schemeClr>
        </a:solidFill>
        <a:ln>
          <a:solidFill>
            <a:srgbClr val="00009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chemeClr val="bg1"/>
              </a:solidFill>
            </a:rPr>
            <a:t>DC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chemeClr val="bg1"/>
              </a:solidFill>
            </a:rPr>
            <a:t>BM</a:t>
          </a:r>
          <a:endParaRPr lang="fr-FR" sz="2300" kern="1200" dirty="0">
            <a:solidFill>
              <a:schemeClr val="bg1"/>
            </a:solidFill>
          </a:endParaRPr>
        </a:p>
      </dsp:txBody>
      <dsp:txXfrm>
        <a:off x="5076022" y="1351898"/>
        <a:ext cx="1676786" cy="838401"/>
      </dsp:txXfrm>
    </dsp:sp>
    <dsp:sp modelId="{410E8922-8833-FD41-BC9C-31667AEAB5EE}">
      <dsp:nvSpPr>
        <dsp:cNvPr id="0" name=""/>
        <dsp:cNvSpPr/>
      </dsp:nvSpPr>
      <dsp:spPr>
        <a:xfrm>
          <a:off x="3745" y="2569153"/>
          <a:ext cx="1676786" cy="838393"/>
        </a:xfrm>
        <a:prstGeom prst="rect">
          <a:avLst/>
        </a:prstGeom>
        <a:solidFill>
          <a:schemeClr val="accent6">
            <a:lumMod val="75000"/>
          </a:schemeClr>
        </a:solidFill>
        <a:ln>
          <a:solidFill>
            <a:srgbClr val="00009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chemeClr val="bg1"/>
              </a:solidFill>
            </a:rPr>
            <a:t>Coordinateur HEC</a:t>
          </a:r>
          <a:endParaRPr lang="fr-FR" sz="2300" kern="1200" dirty="0">
            <a:solidFill>
              <a:schemeClr val="bg1"/>
            </a:solidFill>
          </a:endParaRPr>
        </a:p>
      </dsp:txBody>
      <dsp:txXfrm>
        <a:off x="3745" y="2569153"/>
        <a:ext cx="1676786" cy="838393"/>
      </dsp:txXfrm>
    </dsp:sp>
    <dsp:sp modelId="{0CBA761B-539A-2244-8D43-2D70483C6D81}">
      <dsp:nvSpPr>
        <dsp:cNvPr id="0" name=""/>
        <dsp:cNvSpPr/>
      </dsp:nvSpPr>
      <dsp:spPr>
        <a:xfrm>
          <a:off x="2032656" y="2569153"/>
          <a:ext cx="1676786" cy="838393"/>
        </a:xfrm>
        <a:prstGeom prst="rect">
          <a:avLst/>
        </a:prstGeom>
        <a:solidFill>
          <a:schemeClr val="accent6">
            <a:lumMod val="75000"/>
          </a:schemeClr>
        </a:solidFill>
        <a:ln>
          <a:solidFill>
            <a:srgbClr val="00009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>
              <a:solidFill>
                <a:schemeClr val="bg1"/>
              </a:solidFill>
            </a:rPr>
            <a:t>Coordinateur ESSEC</a:t>
          </a:r>
          <a:endParaRPr lang="fr-FR" sz="2300" kern="1200" dirty="0">
            <a:solidFill>
              <a:schemeClr val="bg1"/>
            </a:solidFill>
          </a:endParaRPr>
        </a:p>
      </dsp:txBody>
      <dsp:txXfrm>
        <a:off x="2032656" y="2569153"/>
        <a:ext cx="1676786" cy="838393"/>
      </dsp:txXfrm>
    </dsp:sp>
    <dsp:sp modelId="{B7481842-18A4-6D4A-8C64-FBD4BD5E31F2}">
      <dsp:nvSpPr>
        <dsp:cNvPr id="0" name=""/>
        <dsp:cNvSpPr/>
      </dsp:nvSpPr>
      <dsp:spPr>
        <a:xfrm>
          <a:off x="4061567" y="2569153"/>
          <a:ext cx="1676786" cy="838393"/>
        </a:xfrm>
        <a:prstGeom prst="rect">
          <a:avLst/>
        </a:prstGeom>
        <a:solidFill>
          <a:schemeClr val="accent6">
            <a:lumMod val="75000"/>
          </a:schemeClr>
        </a:solidFill>
        <a:ln>
          <a:solidFill>
            <a:srgbClr val="00009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smtClean="0">
              <a:solidFill>
                <a:schemeClr val="bg1"/>
              </a:solidFill>
            </a:rPr>
            <a:t>Coordinateur ESCP</a:t>
          </a:r>
          <a:endParaRPr lang="fr-FR" sz="2300" kern="1200" dirty="0">
            <a:solidFill>
              <a:schemeClr val="bg1"/>
            </a:solidFill>
          </a:endParaRPr>
        </a:p>
      </dsp:txBody>
      <dsp:txXfrm>
        <a:off x="4061567" y="2569153"/>
        <a:ext cx="1676786" cy="838393"/>
      </dsp:txXfrm>
    </dsp:sp>
    <dsp:sp modelId="{B60D9375-DB3B-B046-9816-A9577C49361B}">
      <dsp:nvSpPr>
        <dsp:cNvPr id="0" name=""/>
        <dsp:cNvSpPr/>
      </dsp:nvSpPr>
      <dsp:spPr>
        <a:xfrm>
          <a:off x="6090478" y="2569153"/>
          <a:ext cx="1676786" cy="838393"/>
        </a:xfrm>
        <a:prstGeom prst="rect">
          <a:avLst/>
        </a:prstGeom>
        <a:solidFill>
          <a:schemeClr val="accent6">
            <a:lumMod val="75000"/>
          </a:schemeClr>
        </a:solidFill>
        <a:ln>
          <a:solidFill>
            <a:srgbClr val="00009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smtClean="0">
              <a:solidFill>
                <a:schemeClr val="bg1"/>
              </a:solidFill>
            </a:rPr>
            <a:t>Community Manager</a:t>
          </a:r>
          <a:endParaRPr lang="fr-FR" sz="2300" kern="1200" dirty="0">
            <a:solidFill>
              <a:schemeClr val="bg1"/>
            </a:solidFill>
          </a:endParaRPr>
        </a:p>
      </dsp:txBody>
      <dsp:txXfrm>
        <a:off x="6090478" y="2569153"/>
        <a:ext cx="1676786" cy="838393"/>
      </dsp:txXfrm>
    </dsp:sp>
    <dsp:sp modelId="{8912C42B-5717-CB43-ABDE-5114E2C752D7}">
      <dsp:nvSpPr>
        <dsp:cNvPr id="0" name=""/>
        <dsp:cNvSpPr/>
      </dsp:nvSpPr>
      <dsp:spPr>
        <a:xfrm>
          <a:off x="8119389" y="2569153"/>
          <a:ext cx="1676786" cy="838393"/>
        </a:xfrm>
        <a:prstGeom prst="rect">
          <a:avLst/>
        </a:prstGeom>
        <a:solidFill>
          <a:schemeClr val="accent6">
            <a:lumMod val="75000"/>
          </a:schemeClr>
        </a:solidFill>
        <a:ln>
          <a:solidFill>
            <a:srgbClr val="00009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smtClean="0">
              <a:solidFill>
                <a:schemeClr val="bg1"/>
              </a:solidFill>
            </a:rPr>
            <a:t>Trésorerie</a:t>
          </a:r>
          <a:endParaRPr lang="fr-FR" sz="2300" kern="1200" dirty="0">
            <a:solidFill>
              <a:schemeClr val="bg1"/>
            </a:solidFill>
          </a:endParaRPr>
        </a:p>
      </dsp:txBody>
      <dsp:txXfrm>
        <a:off x="8119389" y="2569153"/>
        <a:ext cx="1676786" cy="838393"/>
      </dsp:txXfrm>
    </dsp:sp>
    <dsp:sp modelId="{F768DA7F-F642-D74A-A760-42CB970B5A4C}">
      <dsp:nvSpPr>
        <dsp:cNvPr id="0" name=""/>
        <dsp:cNvSpPr/>
      </dsp:nvSpPr>
      <dsp:spPr>
        <a:xfrm>
          <a:off x="10148300" y="2569153"/>
          <a:ext cx="1676786" cy="838393"/>
        </a:xfrm>
        <a:prstGeom prst="rect">
          <a:avLst/>
        </a:prstGeom>
        <a:solidFill>
          <a:schemeClr val="accent6">
            <a:lumMod val="75000"/>
          </a:schemeClr>
        </a:solidFill>
        <a:ln>
          <a:solidFill>
            <a:srgbClr val="00009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smtClean="0">
              <a:solidFill>
                <a:schemeClr val="bg1"/>
              </a:solidFill>
            </a:rPr>
            <a:t>Publications / Newsletter</a:t>
          </a:r>
          <a:endParaRPr lang="fr-FR" sz="2300" kern="1200" dirty="0">
            <a:solidFill>
              <a:schemeClr val="bg1"/>
            </a:solidFill>
          </a:endParaRPr>
        </a:p>
      </dsp:txBody>
      <dsp:txXfrm>
        <a:off x="10148300" y="2569153"/>
        <a:ext cx="1676786" cy="838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69890D-3D63-7842-B784-6E95F6A0B0AF}">
      <dsp:nvSpPr>
        <dsp:cNvPr id="0" name=""/>
        <dsp:cNvSpPr/>
      </dsp:nvSpPr>
      <dsp:spPr>
        <a:xfrm>
          <a:off x="6840611" y="2950998"/>
          <a:ext cx="230507" cy="1797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7962"/>
              </a:lnTo>
              <a:lnTo>
                <a:pt x="230507" y="1797962"/>
              </a:lnTo>
            </a:path>
          </a:pathLst>
        </a:custGeom>
        <a:noFill/>
        <a:ln w="9525" cap="flat" cmpd="sng" algn="ctr">
          <a:solidFill>
            <a:srgbClr val="DD7E0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0D82A-DDBC-ED45-8BF8-319FC4DEFD9F}">
      <dsp:nvSpPr>
        <dsp:cNvPr id="0" name=""/>
        <dsp:cNvSpPr/>
      </dsp:nvSpPr>
      <dsp:spPr>
        <a:xfrm>
          <a:off x="6840611" y="2950998"/>
          <a:ext cx="230507" cy="706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6891"/>
              </a:lnTo>
              <a:lnTo>
                <a:pt x="230507" y="706891"/>
              </a:lnTo>
            </a:path>
          </a:pathLst>
        </a:custGeom>
        <a:noFill/>
        <a:ln w="9525" cap="flat" cmpd="sng" algn="ctr">
          <a:solidFill>
            <a:srgbClr val="DD7E0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87FE3-921C-8246-8085-3CC138B972E4}">
      <dsp:nvSpPr>
        <dsp:cNvPr id="0" name=""/>
        <dsp:cNvSpPr/>
      </dsp:nvSpPr>
      <dsp:spPr>
        <a:xfrm>
          <a:off x="5595868" y="1859927"/>
          <a:ext cx="1859430" cy="322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355"/>
              </a:lnTo>
              <a:lnTo>
                <a:pt x="1859430" y="161355"/>
              </a:lnTo>
              <a:lnTo>
                <a:pt x="1859430" y="322711"/>
              </a:lnTo>
            </a:path>
          </a:pathLst>
        </a:custGeom>
        <a:noFill/>
        <a:ln w="9525" cap="flat" cmpd="sng" algn="ctr">
          <a:solidFill>
            <a:srgbClr val="DD7E0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F1159-9103-AA4B-B111-9105275ECC7C}">
      <dsp:nvSpPr>
        <dsp:cNvPr id="0" name=""/>
        <dsp:cNvSpPr/>
      </dsp:nvSpPr>
      <dsp:spPr>
        <a:xfrm>
          <a:off x="4981180" y="2950998"/>
          <a:ext cx="230507" cy="1797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7962"/>
              </a:lnTo>
              <a:lnTo>
                <a:pt x="230507" y="1797962"/>
              </a:lnTo>
            </a:path>
          </a:pathLst>
        </a:custGeom>
        <a:noFill/>
        <a:ln w="9525" cap="flat" cmpd="sng" algn="ctr">
          <a:solidFill>
            <a:srgbClr val="DD7E0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9751E-39DC-F940-ADAD-56356FD29C08}">
      <dsp:nvSpPr>
        <dsp:cNvPr id="0" name=""/>
        <dsp:cNvSpPr/>
      </dsp:nvSpPr>
      <dsp:spPr>
        <a:xfrm>
          <a:off x="4981180" y="2950998"/>
          <a:ext cx="230507" cy="706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6891"/>
              </a:lnTo>
              <a:lnTo>
                <a:pt x="230507" y="706891"/>
              </a:lnTo>
            </a:path>
          </a:pathLst>
        </a:custGeom>
        <a:noFill/>
        <a:ln w="9525" cap="flat" cmpd="sng" algn="ctr">
          <a:solidFill>
            <a:srgbClr val="DD7E0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857AF-E642-DD4A-9021-CCF25BFDD772}">
      <dsp:nvSpPr>
        <dsp:cNvPr id="0" name=""/>
        <dsp:cNvSpPr/>
      </dsp:nvSpPr>
      <dsp:spPr>
        <a:xfrm>
          <a:off x="5550148" y="1859927"/>
          <a:ext cx="91440" cy="3227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711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B6BE9-4C7D-3340-91E4-7CD2B01AC3A5}">
      <dsp:nvSpPr>
        <dsp:cNvPr id="0" name=""/>
        <dsp:cNvSpPr/>
      </dsp:nvSpPr>
      <dsp:spPr>
        <a:xfrm>
          <a:off x="3121749" y="2950998"/>
          <a:ext cx="230507" cy="1797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7962"/>
              </a:lnTo>
              <a:lnTo>
                <a:pt x="230507" y="1797962"/>
              </a:lnTo>
            </a:path>
          </a:pathLst>
        </a:custGeom>
        <a:noFill/>
        <a:ln w="9525" cap="flat" cmpd="sng" algn="ctr">
          <a:solidFill>
            <a:srgbClr val="DD7E0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6F687-4734-FF4A-B1E3-72345D924AC7}">
      <dsp:nvSpPr>
        <dsp:cNvPr id="0" name=""/>
        <dsp:cNvSpPr/>
      </dsp:nvSpPr>
      <dsp:spPr>
        <a:xfrm>
          <a:off x="3121749" y="2950998"/>
          <a:ext cx="230507" cy="706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6891"/>
              </a:lnTo>
              <a:lnTo>
                <a:pt x="230507" y="706891"/>
              </a:lnTo>
            </a:path>
          </a:pathLst>
        </a:custGeom>
        <a:noFill/>
        <a:ln w="9525" cap="flat" cmpd="sng" algn="ctr">
          <a:solidFill>
            <a:srgbClr val="DD7E0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23F74-F268-B142-8972-580277EE66D1}">
      <dsp:nvSpPr>
        <dsp:cNvPr id="0" name=""/>
        <dsp:cNvSpPr/>
      </dsp:nvSpPr>
      <dsp:spPr>
        <a:xfrm>
          <a:off x="3736437" y="1859927"/>
          <a:ext cx="1859430" cy="322711"/>
        </a:xfrm>
        <a:custGeom>
          <a:avLst/>
          <a:gdLst/>
          <a:ahLst/>
          <a:cxnLst/>
          <a:rect l="0" t="0" r="0" b="0"/>
          <a:pathLst>
            <a:path>
              <a:moveTo>
                <a:pt x="1859430" y="0"/>
              </a:moveTo>
              <a:lnTo>
                <a:pt x="1859430" y="161355"/>
              </a:lnTo>
              <a:lnTo>
                <a:pt x="0" y="161355"/>
              </a:lnTo>
              <a:lnTo>
                <a:pt x="0" y="322711"/>
              </a:lnTo>
            </a:path>
          </a:pathLst>
        </a:custGeom>
        <a:noFill/>
        <a:ln w="9525" cap="flat" cmpd="sng" algn="ctr">
          <a:solidFill>
            <a:srgbClr val="DD7E0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B1263-A79A-AD44-8829-C730208DB869}">
      <dsp:nvSpPr>
        <dsp:cNvPr id="0" name=""/>
        <dsp:cNvSpPr/>
      </dsp:nvSpPr>
      <dsp:spPr>
        <a:xfrm>
          <a:off x="5550148" y="768856"/>
          <a:ext cx="91440" cy="3227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711"/>
              </a:lnTo>
            </a:path>
          </a:pathLst>
        </a:custGeom>
        <a:noFill/>
        <a:ln w="9525" cap="flat" cmpd="sng" algn="ctr">
          <a:solidFill>
            <a:srgbClr val="DD7E0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4A140-FB54-3640-AA5D-2200FF18A697}">
      <dsp:nvSpPr>
        <dsp:cNvPr id="0" name=""/>
        <dsp:cNvSpPr/>
      </dsp:nvSpPr>
      <dsp:spPr>
        <a:xfrm>
          <a:off x="4827508" y="496"/>
          <a:ext cx="1536719" cy="768359"/>
        </a:xfrm>
        <a:prstGeom prst="rect">
          <a:avLst/>
        </a:prstGeom>
        <a:solidFill>
          <a:srgbClr val="4E75A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</a:rPr>
            <a:t>Bureau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4827508" y="496"/>
        <a:ext cx="1536719" cy="768359"/>
      </dsp:txXfrm>
    </dsp:sp>
    <dsp:sp modelId="{410E8922-8833-FD41-BC9C-31667AEAB5EE}">
      <dsp:nvSpPr>
        <dsp:cNvPr id="0" name=""/>
        <dsp:cNvSpPr/>
      </dsp:nvSpPr>
      <dsp:spPr>
        <a:xfrm>
          <a:off x="4827508" y="1091567"/>
          <a:ext cx="1536719" cy="768359"/>
        </a:xfrm>
        <a:prstGeom prst="rect">
          <a:avLst/>
        </a:prstGeom>
        <a:solidFill>
          <a:srgbClr val="4E75A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</a:rPr>
            <a:t>Coordinateur Ecole (</a:t>
          </a:r>
          <a:r>
            <a:rPr lang="fr-FR" sz="1600" kern="1200" dirty="0" err="1" smtClean="0">
              <a:solidFill>
                <a:schemeClr val="bg1"/>
              </a:solidFill>
            </a:rPr>
            <a:t>Hec</a:t>
          </a:r>
          <a:r>
            <a:rPr lang="fr-FR" sz="1600" kern="1200" dirty="0" smtClean="0">
              <a:solidFill>
                <a:schemeClr val="bg1"/>
              </a:solidFill>
            </a:rPr>
            <a:t>, </a:t>
          </a:r>
          <a:r>
            <a:rPr lang="fr-FR" sz="1600" kern="1200" dirty="0" err="1" smtClean="0">
              <a:solidFill>
                <a:schemeClr val="bg1"/>
              </a:solidFill>
            </a:rPr>
            <a:t>Essec</a:t>
          </a:r>
          <a:r>
            <a:rPr lang="fr-FR" sz="1600" kern="1200" dirty="0" smtClean="0">
              <a:solidFill>
                <a:schemeClr val="bg1"/>
              </a:solidFill>
            </a:rPr>
            <a:t>, ESCP, EML)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4827508" y="1091567"/>
        <a:ext cx="1536719" cy="768359"/>
      </dsp:txXfrm>
    </dsp:sp>
    <dsp:sp modelId="{7EE33167-C017-FE42-93A7-43BCDF78DD8B}">
      <dsp:nvSpPr>
        <dsp:cNvPr id="0" name=""/>
        <dsp:cNvSpPr/>
      </dsp:nvSpPr>
      <dsp:spPr>
        <a:xfrm>
          <a:off x="2968077" y="2182638"/>
          <a:ext cx="1536719" cy="768359"/>
        </a:xfrm>
        <a:prstGeom prst="rect">
          <a:avLst/>
        </a:prstGeom>
        <a:solidFill>
          <a:srgbClr val="4E75A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</a:rPr>
            <a:t>Pôle évènements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2968077" y="2182638"/>
        <a:ext cx="1536719" cy="768359"/>
      </dsp:txXfrm>
    </dsp:sp>
    <dsp:sp modelId="{E355DFCB-05E0-EA44-BC64-B50ACB617709}">
      <dsp:nvSpPr>
        <dsp:cNvPr id="0" name=""/>
        <dsp:cNvSpPr/>
      </dsp:nvSpPr>
      <dsp:spPr>
        <a:xfrm>
          <a:off x="3352257" y="3273709"/>
          <a:ext cx="1536719" cy="768359"/>
        </a:xfrm>
        <a:prstGeom prst="rect">
          <a:avLst/>
        </a:prstGeom>
        <a:solidFill>
          <a:srgbClr val="4E75A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</a:rPr>
            <a:t>1 responsable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3352257" y="3273709"/>
        <a:ext cx="1536719" cy="768359"/>
      </dsp:txXfrm>
    </dsp:sp>
    <dsp:sp modelId="{B4784EEB-D818-AF42-AB7A-00D9009AEDE5}">
      <dsp:nvSpPr>
        <dsp:cNvPr id="0" name=""/>
        <dsp:cNvSpPr/>
      </dsp:nvSpPr>
      <dsp:spPr>
        <a:xfrm>
          <a:off x="3352257" y="4364780"/>
          <a:ext cx="1536719" cy="768359"/>
        </a:xfrm>
        <a:prstGeom prst="rect">
          <a:avLst/>
        </a:prstGeom>
        <a:solidFill>
          <a:srgbClr val="4E75A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</a:rPr>
            <a:t>Des volontaires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3352257" y="4364780"/>
        <a:ext cx="1536719" cy="768359"/>
      </dsp:txXfrm>
    </dsp:sp>
    <dsp:sp modelId="{45602524-02FF-1440-90FB-92B2A35C3180}">
      <dsp:nvSpPr>
        <dsp:cNvPr id="0" name=""/>
        <dsp:cNvSpPr/>
      </dsp:nvSpPr>
      <dsp:spPr>
        <a:xfrm>
          <a:off x="4827508" y="2182638"/>
          <a:ext cx="1536719" cy="768359"/>
        </a:xfrm>
        <a:prstGeom prst="rect">
          <a:avLst/>
        </a:prstGeom>
        <a:solidFill>
          <a:srgbClr val="4E75A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</a:rPr>
            <a:t>Pôle tutorat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4827508" y="2182638"/>
        <a:ext cx="1536719" cy="768359"/>
      </dsp:txXfrm>
    </dsp:sp>
    <dsp:sp modelId="{97F08F0C-6DA2-5A4D-B9B6-09879BCDF6D3}">
      <dsp:nvSpPr>
        <dsp:cNvPr id="0" name=""/>
        <dsp:cNvSpPr/>
      </dsp:nvSpPr>
      <dsp:spPr>
        <a:xfrm>
          <a:off x="5211688" y="3273709"/>
          <a:ext cx="1536719" cy="768359"/>
        </a:xfrm>
        <a:prstGeom prst="rect">
          <a:avLst/>
        </a:prstGeom>
        <a:solidFill>
          <a:srgbClr val="4E75A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</a:rPr>
            <a:t>1 responsable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5211688" y="3273709"/>
        <a:ext cx="1536719" cy="768359"/>
      </dsp:txXfrm>
    </dsp:sp>
    <dsp:sp modelId="{6C6F8123-0EC7-E046-BA8D-4D8F0AC8BBAA}">
      <dsp:nvSpPr>
        <dsp:cNvPr id="0" name=""/>
        <dsp:cNvSpPr/>
      </dsp:nvSpPr>
      <dsp:spPr>
        <a:xfrm>
          <a:off x="5211688" y="4364780"/>
          <a:ext cx="1536719" cy="768359"/>
        </a:xfrm>
        <a:prstGeom prst="rect">
          <a:avLst/>
        </a:prstGeom>
        <a:solidFill>
          <a:srgbClr val="4E75A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</a:rPr>
            <a:t>Des volontaires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5211688" y="4364780"/>
        <a:ext cx="1536719" cy="768359"/>
      </dsp:txXfrm>
    </dsp:sp>
    <dsp:sp modelId="{B175575D-393E-E043-A63D-3151DCD946B4}">
      <dsp:nvSpPr>
        <dsp:cNvPr id="0" name=""/>
        <dsp:cNvSpPr/>
      </dsp:nvSpPr>
      <dsp:spPr>
        <a:xfrm>
          <a:off x="6686939" y="2182638"/>
          <a:ext cx="1536719" cy="768359"/>
        </a:xfrm>
        <a:prstGeom prst="rect">
          <a:avLst/>
        </a:prstGeom>
        <a:solidFill>
          <a:srgbClr val="4E75A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</a:rPr>
            <a:t>Pôle entreprises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6686939" y="2182638"/>
        <a:ext cx="1536719" cy="768359"/>
      </dsp:txXfrm>
    </dsp:sp>
    <dsp:sp modelId="{AEB18DCA-BBBE-9941-A469-763104EF32AF}">
      <dsp:nvSpPr>
        <dsp:cNvPr id="0" name=""/>
        <dsp:cNvSpPr/>
      </dsp:nvSpPr>
      <dsp:spPr>
        <a:xfrm>
          <a:off x="7071119" y="3273709"/>
          <a:ext cx="1536719" cy="768359"/>
        </a:xfrm>
        <a:prstGeom prst="rect">
          <a:avLst/>
        </a:prstGeom>
        <a:solidFill>
          <a:srgbClr val="4E75A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</a:rPr>
            <a:t>1 responsable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7071119" y="3273709"/>
        <a:ext cx="1536719" cy="768359"/>
      </dsp:txXfrm>
    </dsp:sp>
    <dsp:sp modelId="{6B37CBB6-2A48-814A-940D-DADB84C4710A}">
      <dsp:nvSpPr>
        <dsp:cNvPr id="0" name=""/>
        <dsp:cNvSpPr/>
      </dsp:nvSpPr>
      <dsp:spPr>
        <a:xfrm>
          <a:off x="7071119" y="4364780"/>
          <a:ext cx="1536719" cy="768359"/>
        </a:xfrm>
        <a:prstGeom prst="rect">
          <a:avLst/>
        </a:prstGeom>
        <a:solidFill>
          <a:srgbClr val="4E75A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chemeClr val="bg1"/>
              </a:solidFill>
            </a:rPr>
            <a:t>Des volontaires</a:t>
          </a:r>
          <a:endParaRPr lang="fr-FR" sz="1600" kern="1200" dirty="0">
            <a:solidFill>
              <a:schemeClr val="bg1"/>
            </a:solidFill>
          </a:endParaRPr>
        </a:p>
      </dsp:txBody>
      <dsp:txXfrm>
        <a:off x="7071119" y="4364780"/>
        <a:ext cx="1536719" cy="7683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B44E5-3F94-2240-BCBD-1A109BE45CF7}">
      <dsp:nvSpPr>
        <dsp:cNvPr id="0" name=""/>
        <dsp:cNvSpPr/>
      </dsp:nvSpPr>
      <dsp:spPr>
        <a:xfrm>
          <a:off x="5715" y="2384367"/>
          <a:ext cx="2190749" cy="716765"/>
        </a:xfrm>
        <a:prstGeom prst="rect">
          <a:avLst/>
        </a:prstGeom>
        <a:solidFill>
          <a:srgbClr val="4E75A3"/>
        </a:solidFill>
        <a:ln w="12700" cap="flat" cmpd="sng" algn="ctr">
          <a:solidFill>
            <a:srgbClr val="00009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bg1"/>
              </a:solidFill>
            </a:rPr>
            <a:t>PÔLE ÉVÈNEMENTS</a:t>
          </a:r>
          <a:endParaRPr lang="fr-FR" sz="2000" kern="1200" dirty="0">
            <a:solidFill>
              <a:schemeClr val="bg1"/>
            </a:solidFill>
          </a:endParaRPr>
        </a:p>
      </dsp:txBody>
      <dsp:txXfrm>
        <a:off x="5715" y="2384367"/>
        <a:ext cx="2190749" cy="716765"/>
      </dsp:txXfrm>
    </dsp:sp>
    <dsp:sp modelId="{ABC7FB9B-370B-3242-9A1E-14E9E59A39B6}">
      <dsp:nvSpPr>
        <dsp:cNvPr id="0" name=""/>
        <dsp:cNvSpPr/>
      </dsp:nvSpPr>
      <dsp:spPr>
        <a:xfrm>
          <a:off x="5715" y="3101132"/>
          <a:ext cx="2190749" cy="1372499"/>
        </a:xfrm>
        <a:prstGeom prst="rect">
          <a:avLst/>
        </a:prstGeom>
        <a:solidFill>
          <a:srgbClr val="F28A12">
            <a:alpha val="25098"/>
          </a:srgb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>
              <a:solidFill>
                <a:srgbClr val="000090"/>
              </a:solidFill>
            </a:rPr>
            <a:t>ORGANISER LES ÉVÈNEMENTS...</a:t>
          </a:r>
          <a:endParaRPr lang="fr-FR" sz="2000" kern="1200" dirty="0">
            <a:solidFill>
              <a:srgbClr val="000090"/>
            </a:solidFill>
          </a:endParaRPr>
        </a:p>
      </dsp:txBody>
      <dsp:txXfrm>
        <a:off x="5715" y="3101132"/>
        <a:ext cx="2190749" cy="1372499"/>
      </dsp:txXfrm>
    </dsp:sp>
    <dsp:sp modelId="{A8BDA07D-A065-0846-8ECB-F941EC59E2A8}">
      <dsp:nvSpPr>
        <dsp:cNvPr id="0" name=""/>
        <dsp:cNvSpPr/>
      </dsp:nvSpPr>
      <dsp:spPr>
        <a:xfrm>
          <a:off x="2503170" y="2384367"/>
          <a:ext cx="2190749" cy="716765"/>
        </a:xfrm>
        <a:prstGeom prst="rect">
          <a:avLst/>
        </a:prstGeom>
        <a:solidFill>
          <a:srgbClr val="4E75A3"/>
        </a:solidFill>
        <a:ln w="12700" cap="flat" cmpd="sng" algn="ctr">
          <a:solidFill>
            <a:srgbClr val="00009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bg1"/>
              </a:solidFill>
            </a:rPr>
            <a:t>PÔLE ENTREPRISES</a:t>
          </a:r>
          <a:endParaRPr lang="fr-FR" sz="2000" kern="1200" dirty="0">
            <a:solidFill>
              <a:schemeClr val="bg1"/>
            </a:solidFill>
          </a:endParaRPr>
        </a:p>
      </dsp:txBody>
      <dsp:txXfrm>
        <a:off x="2503170" y="2384367"/>
        <a:ext cx="2190749" cy="716765"/>
      </dsp:txXfrm>
    </dsp:sp>
    <dsp:sp modelId="{41AA83EA-D661-0E4E-96F2-C7EB500BD095}">
      <dsp:nvSpPr>
        <dsp:cNvPr id="0" name=""/>
        <dsp:cNvSpPr/>
      </dsp:nvSpPr>
      <dsp:spPr>
        <a:xfrm>
          <a:off x="2503170" y="3101132"/>
          <a:ext cx="2190749" cy="1372499"/>
        </a:xfrm>
        <a:prstGeom prst="rect">
          <a:avLst/>
        </a:prstGeom>
        <a:solidFill>
          <a:srgbClr val="F28A12">
            <a:alpha val="25098"/>
          </a:srgb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>
              <a:solidFill>
                <a:srgbClr val="000090"/>
              </a:solidFill>
            </a:rPr>
            <a:t>CONTACTER LES ANCIENS...</a:t>
          </a:r>
          <a:endParaRPr lang="fr-FR" sz="2000" kern="1200" dirty="0">
            <a:solidFill>
              <a:srgbClr val="000090"/>
            </a:solidFill>
          </a:endParaRPr>
        </a:p>
      </dsp:txBody>
      <dsp:txXfrm>
        <a:off x="2503170" y="3101132"/>
        <a:ext cx="2190749" cy="1372499"/>
      </dsp:txXfrm>
    </dsp:sp>
    <dsp:sp modelId="{2BFE557A-9DCB-774B-B232-9A2522FFDA5E}">
      <dsp:nvSpPr>
        <dsp:cNvPr id="0" name=""/>
        <dsp:cNvSpPr/>
      </dsp:nvSpPr>
      <dsp:spPr>
        <a:xfrm>
          <a:off x="5000625" y="2384367"/>
          <a:ext cx="2190749" cy="716765"/>
        </a:xfrm>
        <a:prstGeom prst="rect">
          <a:avLst/>
        </a:prstGeom>
        <a:solidFill>
          <a:srgbClr val="4E75A3"/>
        </a:solidFill>
        <a:ln w="12700" cap="flat" cmpd="sng" algn="ctr">
          <a:solidFill>
            <a:srgbClr val="00009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bg1"/>
              </a:solidFill>
            </a:rPr>
            <a:t>PÔLE TUTORAT</a:t>
          </a:r>
          <a:endParaRPr lang="fr-FR" sz="2000" kern="1200" dirty="0">
            <a:solidFill>
              <a:schemeClr val="bg1"/>
            </a:solidFill>
          </a:endParaRPr>
        </a:p>
      </dsp:txBody>
      <dsp:txXfrm>
        <a:off x="5000625" y="2384367"/>
        <a:ext cx="2190749" cy="716765"/>
      </dsp:txXfrm>
    </dsp:sp>
    <dsp:sp modelId="{4CE4EC65-8A77-0A4C-BDE6-2A2F1032501B}">
      <dsp:nvSpPr>
        <dsp:cNvPr id="0" name=""/>
        <dsp:cNvSpPr/>
      </dsp:nvSpPr>
      <dsp:spPr>
        <a:xfrm>
          <a:off x="5000625" y="3101132"/>
          <a:ext cx="2190749" cy="1372499"/>
        </a:xfrm>
        <a:prstGeom prst="rect">
          <a:avLst/>
        </a:prstGeom>
        <a:solidFill>
          <a:srgbClr val="F28A12">
            <a:alpha val="25098"/>
          </a:srgb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>
              <a:solidFill>
                <a:srgbClr val="000090"/>
              </a:solidFill>
            </a:rPr>
            <a:t>GÉRER LA RELATION TUTEUR/TUTORÉ…</a:t>
          </a:r>
          <a:endParaRPr lang="fr-FR" sz="2000" kern="1200" dirty="0">
            <a:solidFill>
              <a:srgbClr val="000090"/>
            </a:solidFill>
          </a:endParaRPr>
        </a:p>
      </dsp:txBody>
      <dsp:txXfrm>
        <a:off x="5000625" y="3101132"/>
        <a:ext cx="2190749" cy="1372499"/>
      </dsp:txXfrm>
    </dsp:sp>
    <dsp:sp modelId="{6CBE219E-852C-7C41-B9EA-0964976512F3}">
      <dsp:nvSpPr>
        <dsp:cNvPr id="0" name=""/>
        <dsp:cNvSpPr/>
      </dsp:nvSpPr>
      <dsp:spPr>
        <a:xfrm>
          <a:off x="7498080" y="2384367"/>
          <a:ext cx="2190749" cy="716765"/>
        </a:xfrm>
        <a:prstGeom prst="rect">
          <a:avLst/>
        </a:prstGeom>
        <a:solidFill>
          <a:srgbClr val="4E75A3"/>
        </a:solidFill>
        <a:ln w="12700" cap="flat" cmpd="sng" algn="ctr">
          <a:solidFill>
            <a:srgbClr val="00009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bg1"/>
              </a:solidFill>
            </a:rPr>
            <a:t>COMMUNITY MANAGER</a:t>
          </a:r>
          <a:endParaRPr lang="fr-FR" sz="2000" kern="1200" dirty="0">
            <a:solidFill>
              <a:schemeClr val="bg1"/>
            </a:solidFill>
          </a:endParaRPr>
        </a:p>
      </dsp:txBody>
      <dsp:txXfrm>
        <a:off x="7498080" y="2384367"/>
        <a:ext cx="2190749" cy="716765"/>
      </dsp:txXfrm>
    </dsp:sp>
    <dsp:sp modelId="{7E95E762-F563-AE45-AF03-52AB5FA369A7}">
      <dsp:nvSpPr>
        <dsp:cNvPr id="0" name=""/>
        <dsp:cNvSpPr/>
      </dsp:nvSpPr>
      <dsp:spPr>
        <a:xfrm>
          <a:off x="7498080" y="3101132"/>
          <a:ext cx="2190749" cy="1372499"/>
        </a:xfrm>
        <a:prstGeom prst="rect">
          <a:avLst/>
        </a:prstGeom>
        <a:solidFill>
          <a:srgbClr val="F28A12">
            <a:alpha val="25098"/>
          </a:srgb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>
              <a:solidFill>
                <a:srgbClr val="000090"/>
              </a:solidFill>
            </a:rPr>
            <a:t>PUBLIER SUR LES RÉSEAUX SOCIAUX..</a:t>
          </a:r>
          <a:endParaRPr lang="fr-FR" sz="2000" kern="1200" dirty="0">
            <a:solidFill>
              <a:srgbClr val="000090"/>
            </a:solidFill>
          </a:endParaRPr>
        </a:p>
      </dsp:txBody>
      <dsp:txXfrm>
        <a:off x="7498080" y="3101132"/>
        <a:ext cx="2190749" cy="1372499"/>
      </dsp:txXfrm>
    </dsp:sp>
    <dsp:sp modelId="{2E0E2562-2516-E845-9ACD-BFBB5B5CB839}">
      <dsp:nvSpPr>
        <dsp:cNvPr id="0" name=""/>
        <dsp:cNvSpPr/>
      </dsp:nvSpPr>
      <dsp:spPr>
        <a:xfrm>
          <a:off x="9995535" y="2384367"/>
          <a:ext cx="2190749" cy="716765"/>
        </a:xfrm>
        <a:prstGeom prst="rect">
          <a:avLst/>
        </a:prstGeom>
        <a:solidFill>
          <a:srgbClr val="4E75A3"/>
        </a:solidFill>
        <a:ln w="12700" cap="flat" cmpd="sng" algn="ctr">
          <a:solidFill>
            <a:srgbClr val="00009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bg1"/>
              </a:solidFill>
            </a:rPr>
            <a:t>TRÉSORERIE</a:t>
          </a:r>
          <a:endParaRPr lang="fr-FR" sz="2000" kern="1200" dirty="0">
            <a:solidFill>
              <a:schemeClr val="bg1"/>
            </a:solidFill>
          </a:endParaRPr>
        </a:p>
      </dsp:txBody>
      <dsp:txXfrm>
        <a:off x="9995535" y="2384367"/>
        <a:ext cx="2190749" cy="716765"/>
      </dsp:txXfrm>
    </dsp:sp>
    <dsp:sp modelId="{063A4D5B-3D9B-4E4F-A559-4B620E004FD2}">
      <dsp:nvSpPr>
        <dsp:cNvPr id="0" name=""/>
        <dsp:cNvSpPr/>
      </dsp:nvSpPr>
      <dsp:spPr>
        <a:xfrm>
          <a:off x="9995535" y="3101132"/>
          <a:ext cx="2190749" cy="1372499"/>
        </a:xfrm>
        <a:prstGeom prst="rect">
          <a:avLst/>
        </a:prstGeom>
        <a:solidFill>
          <a:srgbClr val="F28A12">
            <a:alpha val="25098"/>
          </a:srgb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>
              <a:solidFill>
                <a:srgbClr val="000090"/>
              </a:solidFill>
            </a:rPr>
            <a:t>GÉRER LES COTISATIONS &amp; BUDGETS...</a:t>
          </a:r>
          <a:endParaRPr lang="fr-FR" sz="2000" kern="1200" dirty="0">
            <a:solidFill>
              <a:srgbClr val="000090"/>
            </a:solidFill>
          </a:endParaRPr>
        </a:p>
      </dsp:txBody>
      <dsp:txXfrm>
        <a:off x="9995535" y="3101132"/>
        <a:ext cx="2190749" cy="13724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2A34D-C77D-A249-821E-82319EAF8871}">
      <dsp:nvSpPr>
        <dsp:cNvPr id="0" name=""/>
        <dsp:cNvSpPr/>
      </dsp:nvSpPr>
      <dsp:spPr>
        <a:xfrm rot="10800000">
          <a:off x="2983770" y="80181"/>
          <a:ext cx="8500125" cy="1451035"/>
        </a:xfrm>
        <a:prstGeom prst="homePlate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9866" tIns="114300" rIns="21336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Les élèves (prépa)</a:t>
          </a:r>
          <a:endParaRPr lang="fr-FR" sz="3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Bénéficier d’un tutorat sérieux, d’un contact permanent avec des anciens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Assister aux conférences des professeurs et invités </a:t>
          </a:r>
          <a:endParaRPr lang="fr-FR" sz="1600" kern="1200" dirty="0"/>
        </a:p>
      </dsp:txBody>
      <dsp:txXfrm rot="10800000">
        <a:off x="3346529" y="80181"/>
        <a:ext cx="8137366" cy="1451035"/>
      </dsp:txXfrm>
    </dsp:sp>
    <dsp:sp modelId="{40CDB65C-E886-9D48-A8E4-8F5B2852999C}">
      <dsp:nvSpPr>
        <dsp:cNvPr id="0" name=""/>
        <dsp:cNvSpPr/>
      </dsp:nvSpPr>
      <dsp:spPr>
        <a:xfrm>
          <a:off x="882395" y="242073"/>
          <a:ext cx="1451035" cy="14510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4D48FD-23A1-5F45-B430-AF35C44A64DF}">
      <dsp:nvSpPr>
        <dsp:cNvPr id="0" name=""/>
        <dsp:cNvSpPr/>
      </dsp:nvSpPr>
      <dsp:spPr>
        <a:xfrm rot="10800000">
          <a:off x="3132012" y="1901125"/>
          <a:ext cx="8500125" cy="1451035"/>
        </a:xfrm>
        <a:prstGeom prst="homePlate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9866" tIns="114300" rIns="21336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Les étudiants (écoles)</a:t>
          </a:r>
          <a:endParaRPr lang="fr-FR" sz="3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Bénéficier du réseau du Groupe IPESUP pour la recherche de stages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Bénéficier des coachings dispensés par des anciens (finance, conseil…)</a:t>
          </a:r>
          <a:endParaRPr lang="fr-FR" sz="1600" kern="1200" dirty="0"/>
        </a:p>
      </dsp:txBody>
      <dsp:txXfrm rot="10800000">
        <a:off x="3494771" y="1901125"/>
        <a:ext cx="8137366" cy="1451035"/>
      </dsp:txXfrm>
    </dsp:sp>
    <dsp:sp modelId="{64A5A147-0F24-DA4B-BBF8-0FDCB22BAEC8}">
      <dsp:nvSpPr>
        <dsp:cNvPr id="0" name=""/>
        <dsp:cNvSpPr/>
      </dsp:nvSpPr>
      <dsp:spPr>
        <a:xfrm>
          <a:off x="808204" y="1765322"/>
          <a:ext cx="1451035" cy="14510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918170-88D4-6A41-BAE8-2CC0FB2E6265}">
      <dsp:nvSpPr>
        <dsp:cNvPr id="0" name=""/>
        <dsp:cNvSpPr/>
      </dsp:nvSpPr>
      <dsp:spPr>
        <a:xfrm rot="10800000">
          <a:off x="3050921" y="3676274"/>
          <a:ext cx="8500125" cy="1451035"/>
        </a:xfrm>
        <a:prstGeom prst="homePlate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9866" tIns="114300" rIns="21336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Les ambassadeurs</a:t>
          </a:r>
          <a:endParaRPr lang="fr-FR" sz="3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Participer aux évènements : conférences, cocktails, visite de sous-marin avec P. </a:t>
          </a:r>
          <a:r>
            <a:rPr lang="fr-FR" sz="1600" kern="1200" dirty="0" err="1" smtClean="0"/>
            <a:t>Gauchon</a:t>
          </a:r>
          <a:r>
            <a:rPr lang="fr-FR" sz="1600" kern="1200" dirty="0" smtClean="0"/>
            <a:t>, Le Louvre avec C. </a:t>
          </a:r>
          <a:r>
            <a:rPr lang="fr-FR" sz="1600" kern="1200" dirty="0" err="1" smtClean="0"/>
            <a:t>Cervellon</a:t>
          </a:r>
          <a:r>
            <a:rPr lang="fr-FR" sz="1600" kern="1200" dirty="0" smtClean="0"/>
            <a:t>, les </a:t>
          </a:r>
          <a:r>
            <a:rPr lang="fr-FR" sz="1600" kern="1200" dirty="0" err="1" smtClean="0"/>
            <a:t>Carpathes</a:t>
          </a:r>
          <a:r>
            <a:rPr lang="fr-FR" sz="1600" kern="1200" dirty="0" smtClean="0"/>
            <a:t> avec S. le </a:t>
          </a:r>
          <a:r>
            <a:rPr lang="fr-FR" sz="1600" kern="1200" dirty="0" err="1" smtClean="0"/>
            <a:t>Diraison</a:t>
          </a:r>
          <a:r>
            <a:rPr lang="fr-FR" sz="1600" kern="1200" dirty="0" smtClean="0"/>
            <a:t>…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Présenter leurs activités, communiquer sur leur entreprise s’ils le désirent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600" kern="1200" dirty="0"/>
        </a:p>
      </dsp:txBody>
      <dsp:txXfrm rot="10800000">
        <a:off x="3413680" y="3676274"/>
        <a:ext cx="8137366" cy="1451035"/>
      </dsp:txXfrm>
    </dsp:sp>
    <dsp:sp modelId="{7920C571-D20A-D44D-8A28-11A377D42338}">
      <dsp:nvSpPr>
        <dsp:cNvPr id="0" name=""/>
        <dsp:cNvSpPr/>
      </dsp:nvSpPr>
      <dsp:spPr>
        <a:xfrm>
          <a:off x="808204" y="3435606"/>
          <a:ext cx="1451035" cy="145103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0E675-0AEF-174F-B9AA-5933464081B0}" type="datetimeFigureOut">
              <a:rPr lang="fr-FR" smtClean="0"/>
              <a:pPr/>
              <a:t>24/07/18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F9F90-76C8-1246-94D0-3B318541E84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3903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6E34B-F166-D645-88E2-C7A9F24CB8E6}" type="datetimeFigureOut">
              <a:rPr lang="fr-FR" smtClean="0"/>
              <a:pPr/>
              <a:t>24/07/18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A6E3F-8FF0-C74B-BCB8-09210EA87E2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256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A6E3F-8FF0-C74B-BCB8-09210EA87E2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9155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24/07/18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091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24/07/18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489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24/07/18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898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99CDB0D-FC8B-3D47-B563-E62A9B9E1AD5}" type="datetimeFigureOut">
              <a:rPr lang="fr-FR" smtClean="0"/>
              <a:pPr/>
              <a:t>24/07/18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E21B-8AFB-8E4E-BE99-33277DD1D36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3196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99CDB0D-FC8B-3D47-B563-E62A9B9E1AD5}" type="datetimeFigureOut">
              <a:rPr lang="fr-FR" smtClean="0"/>
              <a:pPr/>
              <a:t>24/07/18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E21B-8AFB-8E4E-BE99-33277DD1D36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256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99CDB0D-FC8B-3D47-B563-E62A9B9E1AD5}" type="datetimeFigureOut">
              <a:rPr lang="fr-FR" smtClean="0"/>
              <a:pPr/>
              <a:t>24/07/18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E21B-8AFB-8E4E-BE99-33277DD1D36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85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99CDB0D-FC8B-3D47-B563-E62A9B9E1AD5}" type="datetimeFigureOut">
              <a:rPr lang="fr-FR" smtClean="0"/>
              <a:pPr/>
              <a:t>24/07/18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E21B-8AFB-8E4E-BE99-33277DD1D36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203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99CDB0D-FC8B-3D47-B563-E62A9B9E1AD5}" type="datetimeFigureOut">
              <a:rPr lang="fr-FR" smtClean="0"/>
              <a:pPr/>
              <a:t>24/07/18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E21B-8AFB-8E4E-BE99-33277DD1D36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4715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99CDB0D-FC8B-3D47-B563-E62A9B9E1AD5}" type="datetimeFigureOut">
              <a:rPr lang="fr-FR" smtClean="0"/>
              <a:pPr/>
              <a:t>24/07/18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E21B-8AFB-8E4E-BE99-33277DD1D36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9183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99CDB0D-FC8B-3D47-B563-E62A9B9E1AD5}" type="datetimeFigureOut">
              <a:rPr lang="fr-FR" smtClean="0"/>
              <a:pPr/>
              <a:t>24/07/18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E21B-8AFB-8E4E-BE99-33277DD1D36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230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99CDB0D-FC8B-3D47-B563-E62A9B9E1AD5}" type="datetimeFigureOut">
              <a:rPr lang="fr-FR" smtClean="0"/>
              <a:pPr/>
              <a:t>24/07/18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E21B-8AFB-8E4E-BE99-33277DD1D36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970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24/07/18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032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99CDB0D-FC8B-3D47-B563-E62A9B9E1AD5}" type="datetimeFigureOut">
              <a:rPr lang="fr-FR" smtClean="0"/>
              <a:pPr/>
              <a:t>24/07/18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E21B-8AFB-8E4E-BE99-33277DD1D36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4051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99CDB0D-FC8B-3D47-B563-E62A9B9E1AD5}" type="datetimeFigureOut">
              <a:rPr lang="fr-FR" smtClean="0"/>
              <a:pPr/>
              <a:t>24/07/18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E21B-8AFB-8E4E-BE99-33277DD1D36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7596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99CDB0D-FC8B-3D47-B563-E62A9B9E1AD5}" type="datetimeFigureOut">
              <a:rPr lang="fr-FR" smtClean="0"/>
              <a:pPr/>
              <a:t>24/07/18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E21B-8AFB-8E4E-BE99-33277DD1D36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08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24/07/18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538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24/07/18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1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24/07/18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013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24/07/18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903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24/07/18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935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24/07/18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03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24/07/18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56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24/07/18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334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fr-FR" dirty="0" smtClean="0"/>
              <a:t>12 juin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CE21B-8AFB-8E4E-BE99-33277DD1D368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26779" y="6126163"/>
            <a:ext cx="1416822" cy="74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176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4" Type="http://schemas.openxmlformats.org/officeDocument/2006/relationships/diagramQuickStyle" Target="../diagrams/quickStyle5.xml"/><Relationship Id="rId10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Relationship Id="rId9" Type="http://schemas.openxmlformats.org/officeDocument/2006/relationships/image" Target="../media/image1.png"/><Relationship Id="rId3" Type="http://schemas.openxmlformats.org/officeDocument/2006/relationships/diagramLayout" Target="../diagrams/layout5.xml"/><Relationship Id="rId6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6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6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diagramData" Target="../diagrams/data3.xml"/><Relationship Id="rId6" Type="http://schemas.openxmlformats.org/officeDocument/2006/relationships/diagramColors" Target="../diagrams/colors3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Relationship Id="rId3" Type="http://schemas.openxmlformats.org/officeDocument/2006/relationships/diagramLayout" Target="../diagrams/layout4.xml"/><Relationship Id="rId6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785" y="455381"/>
            <a:ext cx="11506430" cy="594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016151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800" advTm="2500">
        <p:circle/>
      </p:transition>
    </mc:Choice>
    <mc:Fallback>
      <mp:transition xmlns:mp="http://schemas.microsoft.com/office/mac/powerpoint/2008/main" spd="slow" advTm="2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89263" y="1556426"/>
            <a:ext cx="10146632" cy="4467856"/>
          </a:xfrm>
        </p:spPr>
        <p:txBody>
          <a:bodyPr>
            <a:normAutofit/>
          </a:bodyPr>
          <a:lstStyle/>
          <a:p>
            <a:pPr marL="360363" indent="-360363">
              <a:buFont typeface="Wingdings" charset="2"/>
              <a:buChar char=""/>
            </a:pPr>
            <a:r>
              <a:rPr lang="fr-FR" b="1" dirty="0" smtClean="0">
                <a:solidFill>
                  <a:srgbClr val="000090"/>
                </a:solidFill>
              </a:rPr>
              <a:t>FONCTIONS</a:t>
            </a:r>
            <a:endParaRPr lang="fr-FR" dirty="0">
              <a:solidFill>
                <a:srgbClr val="000090"/>
              </a:solidFill>
            </a:endParaRPr>
          </a:p>
          <a:p>
            <a:pPr marL="722313" lvl="0" indent="-361950"/>
            <a:r>
              <a:rPr lang="fr-FR" dirty="0">
                <a:solidFill>
                  <a:srgbClr val="000090"/>
                </a:solidFill>
              </a:rPr>
              <a:t>Communiquer sur les évènements, les </a:t>
            </a:r>
            <a:r>
              <a:rPr lang="fr-FR" dirty="0" smtClean="0">
                <a:solidFill>
                  <a:srgbClr val="000090"/>
                </a:solidFill>
              </a:rPr>
              <a:t>projets, </a:t>
            </a:r>
            <a:r>
              <a:rPr lang="fr-FR" dirty="0">
                <a:solidFill>
                  <a:srgbClr val="000090"/>
                </a:solidFill>
              </a:rPr>
              <a:t>les </a:t>
            </a:r>
            <a:r>
              <a:rPr lang="fr-FR" dirty="0" smtClean="0">
                <a:solidFill>
                  <a:srgbClr val="000090"/>
                </a:solidFill>
              </a:rPr>
              <a:t>publications </a:t>
            </a:r>
            <a:r>
              <a:rPr lang="fr-FR" dirty="0">
                <a:solidFill>
                  <a:srgbClr val="000090"/>
                </a:solidFill>
              </a:rPr>
              <a:t>sur</a:t>
            </a:r>
          </a:p>
          <a:p>
            <a:pPr marL="722313" lvl="1" indent="-361950"/>
            <a:r>
              <a:rPr lang="fr-FR" sz="1800" dirty="0" smtClean="0">
                <a:solidFill>
                  <a:srgbClr val="000090"/>
                </a:solidFill>
              </a:rPr>
              <a:t>Facebook, Instagram, Twitter, LinkedIn</a:t>
            </a:r>
          </a:p>
          <a:p>
            <a:pPr marL="722313" lvl="1" indent="-361950"/>
            <a:r>
              <a:rPr lang="fr-FR" sz="1800" dirty="0" smtClean="0">
                <a:solidFill>
                  <a:srgbClr val="000090"/>
                </a:solidFill>
              </a:rPr>
              <a:t>Mailing </a:t>
            </a:r>
            <a:r>
              <a:rPr lang="fr-FR" sz="1800" dirty="0">
                <a:solidFill>
                  <a:srgbClr val="000090"/>
                </a:solidFill>
              </a:rPr>
              <a:t>dès lors que l’on doit communiquer par ce biais </a:t>
            </a:r>
            <a:r>
              <a:rPr lang="fr-FR" sz="1800" dirty="0" smtClean="0">
                <a:solidFill>
                  <a:srgbClr val="000090"/>
                </a:solidFill>
              </a:rPr>
              <a:t>(vœux par exemple, ou lien direct avec les professeurs d’Ipesup dans le cadre des publications, newsletter)</a:t>
            </a:r>
            <a:endParaRPr lang="fr-FR" sz="1800" dirty="0">
              <a:solidFill>
                <a:srgbClr val="000090"/>
              </a:solidFill>
            </a:endParaRPr>
          </a:p>
          <a:p>
            <a:pPr lvl="0"/>
            <a:endParaRPr lang="fr-FR" dirty="0">
              <a:solidFill>
                <a:srgbClr val="000090"/>
              </a:solidFill>
            </a:endParaRPr>
          </a:p>
          <a:p>
            <a:pPr marL="360363" lvl="0" indent="-360363">
              <a:buFont typeface="Wingdings" charset="2"/>
              <a:buChar char=""/>
            </a:pPr>
            <a:r>
              <a:rPr lang="fr-FR" b="1" dirty="0" smtClean="0">
                <a:solidFill>
                  <a:srgbClr val="000090"/>
                </a:solidFill>
              </a:rPr>
              <a:t>QUI ?</a:t>
            </a:r>
          </a:p>
          <a:p>
            <a:pPr marL="722313" lvl="0" indent="-722313"/>
            <a:r>
              <a:rPr lang="fr-FR" dirty="0" smtClean="0">
                <a:solidFill>
                  <a:srgbClr val="000090"/>
                </a:solidFill>
              </a:rPr>
              <a:t>Un responsable cachant utiliser rapidement efficacement réseaux sociaux, « graphisme »…</a:t>
            </a:r>
          </a:p>
          <a:p>
            <a:pPr marL="722313" lvl="0" indent="-722313"/>
            <a:r>
              <a:rPr lang="fr-FR" dirty="0" smtClean="0">
                <a:solidFill>
                  <a:srgbClr val="000090"/>
                </a:solidFill>
              </a:rPr>
              <a:t>Qui pourra compter sur un ou deux suppléants de la « </a:t>
            </a:r>
            <a:r>
              <a:rPr lang="fr-FR" dirty="0" err="1" smtClean="0">
                <a:solidFill>
                  <a:srgbClr val="000090"/>
                </a:solidFill>
              </a:rPr>
              <a:t>community</a:t>
            </a:r>
            <a:r>
              <a:rPr lang="fr-FR" dirty="0" smtClean="0">
                <a:solidFill>
                  <a:srgbClr val="000090"/>
                </a:solidFill>
              </a:rPr>
              <a:t> team » lorsque son emploi du temps (partiels, stage, travail) le nécessite</a:t>
            </a:r>
            <a:endParaRPr lang="fr-FR" dirty="0">
              <a:solidFill>
                <a:srgbClr val="00009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09701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l"/>
            <a:fld id="{B61BEF0D-F0BB-DE4B-95CE-6DB70DBA9567}" type="datetimeFigureOut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l"/>
              <a:t>24/07/18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90811" y="6513629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r"/>
            <a:fld id="{FF20FA83-5E18-DC49-9D2B-4C37CB719443}" type="slidenum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r"/>
              <a:t>10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753746" y="71726"/>
            <a:ext cx="7729728" cy="1188720"/>
          </a:xfrm>
          <a:ln>
            <a:solidFill>
              <a:srgbClr val="DD7E0E"/>
            </a:solidFill>
          </a:ln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0090"/>
                </a:solidFill>
                <a:latin typeface="Avenir Medium"/>
                <a:cs typeface="Avenir Medium"/>
              </a:rPr>
              <a:t>Le COMMUNITY MANAGER</a:t>
            </a:r>
            <a:endParaRPr lang="fr-FR" sz="3600" b="1" dirty="0">
              <a:solidFill>
                <a:srgbClr val="000090"/>
              </a:solidFill>
              <a:latin typeface="Avenir Medium"/>
              <a:cs typeface="Avenir Medium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44" y="85094"/>
            <a:ext cx="2231338" cy="117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633469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800" advTm="2500"/>
    </mc:Choice>
    <mc:Fallback>
      <mp:transition xmlns:mp="http://schemas.microsoft.com/office/mac/powerpoint/2008/main" spd="slow" advTm="2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232104"/>
              </p:ext>
            </p:extLst>
          </p:nvPr>
        </p:nvGraphicFramePr>
        <p:xfrm>
          <a:off x="106944" y="1465203"/>
          <a:ext cx="12782144" cy="5222321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09701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l"/>
            <a:fld id="{B61BEF0D-F0BB-DE4B-95CE-6DB70DBA9567}" type="datetimeFigureOut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l"/>
              <a:t>24/07/18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90811" y="6513629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r"/>
            <a:fld id="{FF20FA83-5E18-DC49-9D2B-4C37CB719443}" type="slidenum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r"/>
              <a:t>11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pic>
        <p:nvPicPr>
          <p:cNvPr id="3" name="Image 2" descr="grad-f875e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60944" y="1465203"/>
            <a:ext cx="2513266" cy="1680512"/>
          </a:xfrm>
          <a:prstGeom prst="rect">
            <a:avLst/>
          </a:prstGeom>
        </p:spPr>
      </p:pic>
      <p:pic>
        <p:nvPicPr>
          <p:cNvPr id="5" name="Image 4" descr="images entraid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60944" y="3270463"/>
            <a:ext cx="2435577" cy="1671651"/>
          </a:xfrm>
          <a:prstGeom prst="rect">
            <a:avLst/>
          </a:prstGeom>
        </p:spPr>
      </p:pic>
      <p:pic>
        <p:nvPicPr>
          <p:cNvPr id="12" name="Image 11" descr="SAVE THE DATE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1706" y="4942114"/>
            <a:ext cx="2302040" cy="1629534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338281" y="71726"/>
            <a:ext cx="8851087" cy="1188720"/>
          </a:xfrm>
          <a:ln>
            <a:solidFill>
              <a:srgbClr val="DD7E0E"/>
            </a:solidFill>
          </a:ln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000090"/>
                </a:solidFill>
                <a:latin typeface="Avenir Medium"/>
                <a:cs typeface="Avenir Medium"/>
              </a:rPr>
              <a:t>POURQUOI ADHERER ET COTISER</a:t>
            </a:r>
            <a:endParaRPr lang="fr-FR" sz="3600" b="1" dirty="0">
              <a:solidFill>
                <a:srgbClr val="000090"/>
              </a:solidFill>
              <a:latin typeface="Avenir Medium"/>
              <a:cs typeface="Avenir Medium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6944" y="85094"/>
            <a:ext cx="2231338" cy="117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388786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800" advTm="2500"/>
    </mc:Choice>
    <mc:Fallback>
      <mp:transition xmlns:mp="http://schemas.microsoft.com/office/mac/powerpoint/2008/main" spd="slow" advTm="2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/>
        </p:nvGrpSpPr>
        <p:grpSpPr>
          <a:xfrm>
            <a:off x="2384400" y="762921"/>
            <a:ext cx="7729728" cy="4890241"/>
            <a:chOff x="2384400" y="762921"/>
            <a:chExt cx="7729728" cy="4890241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26123" y="762921"/>
              <a:ext cx="5938550" cy="3127552"/>
            </a:xfrm>
            <a:prstGeom prst="rect">
              <a:avLst/>
            </a:prstGeom>
          </p:spPr>
        </p:pic>
        <p:sp>
          <p:nvSpPr>
            <p:cNvPr id="6" name="Titre 1"/>
            <p:cNvSpPr txBox="1">
              <a:spLocks/>
            </p:cNvSpPr>
            <p:nvPr/>
          </p:nvSpPr>
          <p:spPr>
            <a:xfrm>
              <a:off x="2384400" y="3729789"/>
              <a:ext cx="7729728" cy="1923373"/>
            </a:xfrm>
            <a:prstGeom prst="rect">
              <a:avLst/>
            </a:prstGeom>
            <a:solidFill>
              <a:schemeClr val="bg1"/>
            </a:solidFill>
            <a:ln w="31750" cap="sq">
              <a:solidFill>
                <a:srgbClr val="F28A12"/>
              </a:solidFill>
              <a:miter lim="800000"/>
            </a:ln>
          </p:spPr>
          <p:txBody>
            <a:bodyPr vert="horz" lIns="182880" tIns="182880" rIns="182880" bIns="182880" rtlCol="0" anchor="ctr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 cap="all" spc="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r-FR" sz="3600" b="1" cap="none" dirty="0" smtClean="0">
                  <a:ln>
                    <a:solidFill>
                      <a:srgbClr val="000090"/>
                    </a:solidFill>
                  </a:ln>
                  <a:latin typeface="Avenir Medium"/>
                  <a:cs typeface="Avenir Medium"/>
                </a:rPr>
                <a:t>Vous remercie de votre venue et de votre attention… </a:t>
              </a:r>
            </a:p>
            <a:p>
              <a:r>
                <a:rPr lang="fr-FR" sz="3600" b="1" cap="none" dirty="0" smtClean="0">
                  <a:ln>
                    <a:solidFill>
                      <a:srgbClr val="000090"/>
                    </a:solidFill>
                  </a:ln>
                  <a:latin typeface="Avenir Medium"/>
                  <a:cs typeface="Avenir Medium"/>
                </a:rPr>
                <a:t>à très bientôt !</a:t>
              </a:r>
            </a:p>
          </p:txBody>
        </p:sp>
      </p:grp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09701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l"/>
            <a:fld id="{B61BEF0D-F0BB-DE4B-95CE-6DB70DBA9567}" type="datetimeFigureOut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l"/>
              <a:t>24/07/18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90811" y="6513629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r"/>
            <a:fld id="{FF20FA83-5E18-DC49-9D2B-4C37CB719443}" type="slidenum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r"/>
              <a:t>12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89630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800" advTm="2500">
        <p:checker/>
      </p:transition>
    </mc:Choice>
    <mc:Fallback>
      <mp:transition xmlns:mp="http://schemas.microsoft.com/office/mac/powerpoint/2008/main" spd="slow" advTm="25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2384400" y="762658"/>
            <a:ext cx="7729728" cy="4687231"/>
            <a:chOff x="2384400" y="762658"/>
            <a:chExt cx="7729728" cy="4687231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26123" y="762658"/>
              <a:ext cx="5938550" cy="3127552"/>
            </a:xfrm>
            <a:prstGeom prst="rect">
              <a:avLst/>
            </a:prstGeom>
          </p:spPr>
        </p:pic>
        <p:sp>
          <p:nvSpPr>
            <p:cNvPr id="6" name="Titre 1"/>
            <p:cNvSpPr txBox="1">
              <a:spLocks/>
            </p:cNvSpPr>
            <p:nvPr/>
          </p:nvSpPr>
          <p:spPr>
            <a:xfrm>
              <a:off x="2384400" y="4261169"/>
              <a:ext cx="7729728" cy="1188720"/>
            </a:xfrm>
            <a:prstGeom prst="rect">
              <a:avLst/>
            </a:prstGeom>
            <a:solidFill>
              <a:schemeClr val="bg1"/>
            </a:solidFill>
            <a:ln w="31750" cap="sq">
              <a:solidFill>
                <a:srgbClr val="F28A12"/>
              </a:solidFill>
              <a:miter lim="800000"/>
            </a:ln>
          </p:spPr>
          <p:txBody>
            <a:bodyPr vert="horz" lIns="182880" tIns="182880" rIns="182880" bIns="182880" rtlCol="0" anchor="ctr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2800" kern="1200" cap="all" spc="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fr-FR" sz="3600" b="1" dirty="0" smtClean="0">
                  <a:ln>
                    <a:solidFill>
                      <a:srgbClr val="000090"/>
                    </a:solidFill>
                  </a:ln>
                  <a:latin typeface="Avenir Medium"/>
                  <a:cs typeface="Avenir Medium"/>
                </a:rPr>
                <a:t>L’organisation</a:t>
              </a:r>
            </a:p>
          </p:txBody>
        </p:sp>
      </p:grpSp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09701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l"/>
            <a:fld id="{B61BEF0D-F0BB-DE4B-95CE-6DB70DBA9567}" type="datetimeFigureOut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l"/>
              <a:t>24/07/18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90811" y="6513629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r"/>
            <a:fld id="{FF20FA83-5E18-DC49-9D2B-4C37CB719443}" type="slidenum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r"/>
              <a:t>2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722260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800" advTm="2500"/>
    </mc:Choice>
    <mc:Fallback>
      <mp:transition xmlns:mp="http://schemas.microsoft.com/office/mac/powerpoint/2008/main" spd="slow" advTm="2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010140" y="2713538"/>
            <a:ext cx="6096000" cy="25459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2000" u="sng" dirty="0" smtClean="0">
                <a:solidFill>
                  <a:srgbClr val="000090"/>
                </a:solidFill>
              </a:rPr>
              <a:t>Par école</a:t>
            </a:r>
            <a:r>
              <a:rPr lang="fr-FR" sz="2000" dirty="0" smtClean="0">
                <a:solidFill>
                  <a:srgbClr val="000090"/>
                </a:solidFill>
              </a:rPr>
              <a:t> :</a:t>
            </a:r>
            <a:endParaRPr lang="fr-FR" sz="2000" dirty="0">
              <a:solidFill>
                <a:srgbClr val="000090"/>
              </a:solidFill>
            </a:endParaRPr>
          </a:p>
          <a:p>
            <a:pPr lvl="0">
              <a:lnSpc>
                <a:spcPts val="2800"/>
              </a:lnSpc>
            </a:pPr>
            <a:endParaRPr lang="fr-FR" dirty="0">
              <a:solidFill>
                <a:srgbClr val="000090"/>
              </a:solidFill>
            </a:endParaRPr>
          </a:p>
          <a:p>
            <a:pPr marL="457200" lvl="0" indent="-457200">
              <a:lnSpc>
                <a:spcPts val="2800"/>
              </a:lnSpc>
              <a:buAutoNum type="arabicPeriod"/>
            </a:pPr>
            <a:r>
              <a:rPr lang="fr-FR" sz="2000" dirty="0" smtClean="0">
                <a:solidFill>
                  <a:srgbClr val="000090"/>
                </a:solidFill>
              </a:rPr>
              <a:t>Un </a:t>
            </a:r>
            <a:r>
              <a:rPr lang="fr-FR" sz="2000" dirty="0">
                <a:solidFill>
                  <a:srgbClr val="000090"/>
                </a:solidFill>
              </a:rPr>
              <a:t>coordinateur </a:t>
            </a:r>
            <a:r>
              <a:rPr lang="fr-FR" sz="2000" dirty="0" smtClean="0">
                <a:solidFill>
                  <a:srgbClr val="000090"/>
                </a:solidFill>
              </a:rPr>
              <a:t>école </a:t>
            </a:r>
            <a:endParaRPr lang="fr-FR" sz="2000" dirty="0">
              <a:solidFill>
                <a:srgbClr val="000090"/>
              </a:solidFill>
            </a:endParaRPr>
          </a:p>
          <a:p>
            <a:pPr marL="457200" lvl="0" indent="-457200">
              <a:lnSpc>
                <a:spcPts val="2800"/>
              </a:lnSpc>
              <a:buFont typeface="+mj-lt"/>
              <a:buAutoNum type="arabicPeriod"/>
            </a:pPr>
            <a:r>
              <a:rPr lang="fr-FR" sz="2000" dirty="0" smtClean="0">
                <a:solidFill>
                  <a:srgbClr val="000090"/>
                </a:solidFill>
              </a:rPr>
              <a:t>Un </a:t>
            </a:r>
            <a:r>
              <a:rPr lang="fr-FR" sz="2000" dirty="0">
                <a:solidFill>
                  <a:srgbClr val="000090"/>
                </a:solidFill>
              </a:rPr>
              <a:t>responsable pôle </a:t>
            </a:r>
            <a:r>
              <a:rPr lang="fr-FR" sz="2000" dirty="0" smtClean="0">
                <a:solidFill>
                  <a:srgbClr val="000090"/>
                </a:solidFill>
              </a:rPr>
              <a:t>entreprises</a:t>
            </a:r>
            <a:endParaRPr lang="fr-FR" sz="2000" dirty="0">
              <a:solidFill>
                <a:srgbClr val="000090"/>
              </a:solidFill>
            </a:endParaRPr>
          </a:p>
          <a:p>
            <a:pPr marL="457200" lvl="0" indent="-457200">
              <a:lnSpc>
                <a:spcPts val="2800"/>
              </a:lnSpc>
              <a:buFont typeface="+mj-lt"/>
              <a:buAutoNum type="arabicPeriod"/>
            </a:pPr>
            <a:r>
              <a:rPr lang="fr-FR" sz="2000" dirty="0" smtClean="0">
                <a:solidFill>
                  <a:srgbClr val="000090"/>
                </a:solidFill>
              </a:rPr>
              <a:t>Un </a:t>
            </a:r>
            <a:r>
              <a:rPr lang="fr-FR" sz="2000" dirty="0">
                <a:solidFill>
                  <a:srgbClr val="000090"/>
                </a:solidFill>
              </a:rPr>
              <a:t>responsable pôle </a:t>
            </a:r>
            <a:r>
              <a:rPr lang="fr-FR" sz="2000" dirty="0" smtClean="0">
                <a:solidFill>
                  <a:srgbClr val="000090"/>
                </a:solidFill>
              </a:rPr>
              <a:t>tutorat</a:t>
            </a:r>
          </a:p>
          <a:p>
            <a:pPr marL="457200" lvl="0" indent="-457200">
              <a:lnSpc>
                <a:spcPts val="2800"/>
              </a:lnSpc>
              <a:buFont typeface="+mj-lt"/>
              <a:buAutoNum type="arabicPeriod"/>
            </a:pPr>
            <a:r>
              <a:rPr lang="fr-FR" sz="2000" dirty="0" smtClean="0">
                <a:solidFill>
                  <a:srgbClr val="000090"/>
                </a:solidFill>
              </a:rPr>
              <a:t>Un </a:t>
            </a:r>
            <a:r>
              <a:rPr lang="fr-FR" sz="2000" dirty="0">
                <a:solidFill>
                  <a:srgbClr val="000090"/>
                </a:solidFill>
              </a:rPr>
              <a:t>responsable pôle </a:t>
            </a:r>
            <a:r>
              <a:rPr lang="fr-FR" sz="2000" dirty="0" smtClean="0">
                <a:solidFill>
                  <a:srgbClr val="000090"/>
                </a:solidFill>
              </a:rPr>
              <a:t>évènements</a:t>
            </a:r>
          </a:p>
          <a:p>
            <a:pPr marL="457200" lvl="0" indent="-457200">
              <a:lnSpc>
                <a:spcPts val="2800"/>
              </a:lnSpc>
              <a:buFont typeface="+mj-lt"/>
              <a:buAutoNum type="arabicPeriod"/>
            </a:pPr>
            <a:r>
              <a:rPr lang="fr-FR" sz="2000" dirty="0" smtClean="0">
                <a:solidFill>
                  <a:srgbClr val="000090"/>
                </a:solidFill>
              </a:rPr>
              <a:t>Des volontaires (au sein de chaque pôle)</a:t>
            </a:r>
            <a:endParaRPr lang="fr-FR" sz="2000" dirty="0">
              <a:solidFill>
                <a:srgbClr val="000090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325049" y="111621"/>
            <a:ext cx="7729728" cy="1188720"/>
          </a:xfrm>
          <a:ln>
            <a:solidFill>
              <a:srgbClr val="F28A12"/>
            </a:solidFill>
          </a:ln>
        </p:spPr>
        <p:txBody>
          <a:bodyPr>
            <a:normAutofit/>
          </a:bodyPr>
          <a:lstStyle/>
          <a:p>
            <a:r>
              <a:rPr lang="fr-FR" sz="3600" dirty="0" smtClean="0">
                <a:ln>
                  <a:solidFill>
                    <a:srgbClr val="000090"/>
                  </a:solidFill>
                </a:ln>
                <a:latin typeface="Avenir Medium"/>
                <a:cs typeface="Avenir Medium"/>
              </a:rPr>
              <a:t>Membres de l’association</a:t>
            </a:r>
            <a:endParaRPr lang="fr-FR" sz="3600" dirty="0">
              <a:ln>
                <a:solidFill>
                  <a:srgbClr val="000090"/>
                </a:solidFill>
              </a:ln>
              <a:latin typeface="Avenir Medium"/>
              <a:cs typeface="Avenir Medium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-2003898" y="1463829"/>
            <a:ext cx="14195898" cy="5243209"/>
            <a:chOff x="-2825458" y="4464655"/>
            <a:chExt cx="14195898" cy="5243209"/>
          </a:xfrm>
        </p:grpSpPr>
        <p:graphicFrame>
          <p:nvGraphicFramePr>
            <p:cNvPr id="6" name="Espace réservé du contenu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6925934"/>
                </p:ext>
              </p:extLst>
            </p:nvPr>
          </p:nvGraphicFramePr>
          <p:xfrm>
            <a:off x="-2825458" y="4464655"/>
            <a:ext cx="14195898" cy="5243209"/>
          </p:xfrm>
          <a:graphic>
            <a:graphicData uri="http://schemas.openxmlformats.org/drawingml/2006/diagram">
              <a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4921" y="6466527"/>
              <a:ext cx="2231338" cy="1175140"/>
            </a:xfrm>
            <a:prstGeom prst="rect">
              <a:avLst/>
            </a:prstGeom>
          </p:spPr>
        </p:pic>
      </p:grpSp>
      <p:sp>
        <p:nvSpPr>
          <p:cNvPr id="12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09701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l"/>
            <a:fld id="{B61BEF0D-F0BB-DE4B-95CE-6DB70DBA9567}" type="datetimeFigureOut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l"/>
              <a:t>24/07/18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90811" y="6513629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r"/>
            <a:fld id="{FF20FA83-5E18-DC49-9D2B-4C37CB719443}" type="slidenum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r"/>
              <a:t>3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136544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800" advClick="0" advTm="2500"/>
    </mc:Choice>
    <mc:Fallback>
      <mp:transition xmlns:mp="http://schemas.microsoft.com/office/mac/powerpoint/2008/main" spd="slow" advClick="0" advTm="2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297975" y="84882"/>
            <a:ext cx="7729728" cy="1188720"/>
          </a:xfrm>
          <a:ln>
            <a:solidFill>
              <a:srgbClr val="F28A12"/>
            </a:solidFill>
          </a:ln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rgbClr val="000090"/>
                </a:solidFill>
                <a:latin typeface="Avenir Medium"/>
                <a:cs typeface="Avenir Medium"/>
              </a:rPr>
              <a:t>Organigramme global : </a:t>
            </a:r>
            <a:br>
              <a:rPr lang="fr-FR" sz="3600" b="1" dirty="0" smtClean="0">
                <a:solidFill>
                  <a:srgbClr val="000090"/>
                </a:solidFill>
                <a:latin typeface="Avenir Medium"/>
                <a:cs typeface="Avenir Medium"/>
              </a:rPr>
            </a:br>
            <a:r>
              <a:rPr lang="fr-FR" sz="3600" b="1" dirty="0" smtClean="0">
                <a:solidFill>
                  <a:srgbClr val="000090"/>
                </a:solidFill>
                <a:latin typeface="Avenir Medium"/>
                <a:cs typeface="Avenir Medium"/>
              </a:rPr>
              <a:t>le bureau</a:t>
            </a:r>
            <a:endParaRPr lang="fr-FR" sz="3600" b="1" dirty="0">
              <a:solidFill>
                <a:srgbClr val="000090"/>
              </a:solidFill>
              <a:latin typeface="Avenir Medium"/>
              <a:cs typeface="Avenir Medium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872847"/>
              </p:ext>
            </p:extLst>
          </p:nvPr>
        </p:nvGraphicFramePr>
        <p:xfrm>
          <a:off x="175099" y="196241"/>
          <a:ext cx="11828832" cy="5133637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3794227"/>
            <a:ext cx="120039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7038" indent="-1697038" algn="just"/>
            <a:r>
              <a:rPr lang="fr-FR" b="1" dirty="0" smtClean="0">
                <a:solidFill>
                  <a:srgbClr val="000090"/>
                </a:solidFill>
              </a:rPr>
              <a:t>Coordinateur</a:t>
            </a:r>
            <a:r>
              <a:rPr lang="fr-FR" dirty="0" smtClean="0">
                <a:solidFill>
                  <a:srgbClr val="000090"/>
                </a:solidFill>
              </a:rPr>
              <a:t> : 	Il coordonne les différents pôles de son école, rapporte à DC et BM les besoins et avancées de l’</a:t>
            </a:r>
            <a:r>
              <a:rPr lang="fr-FR" dirty="0" err="1" smtClean="0">
                <a:solidFill>
                  <a:srgbClr val="000090"/>
                </a:solidFill>
              </a:rPr>
              <a:t>asso</a:t>
            </a:r>
            <a:r>
              <a:rPr lang="fr-FR" dirty="0" smtClean="0">
                <a:solidFill>
                  <a:srgbClr val="000090"/>
                </a:solidFill>
              </a:rPr>
              <a:t> dans son école, soumet les projets à ses responsables de pôle… </a:t>
            </a:r>
          </a:p>
          <a:p>
            <a:pPr marL="1697038" indent="-1697038" algn="just"/>
            <a:r>
              <a:rPr lang="fr-FR" dirty="0">
                <a:solidFill>
                  <a:srgbClr val="000090"/>
                </a:solidFill>
              </a:rPr>
              <a:t>	</a:t>
            </a:r>
            <a:r>
              <a:rPr lang="fr-FR" dirty="0" smtClean="0">
                <a:solidFill>
                  <a:srgbClr val="000090"/>
                </a:solidFill>
              </a:rPr>
              <a:t>Il assure une « présence physique » sur son campus.</a:t>
            </a:r>
            <a:endParaRPr lang="fr-FR" b="1" dirty="0" smtClean="0">
              <a:solidFill>
                <a:srgbClr val="000090"/>
              </a:solidFill>
            </a:endParaRPr>
          </a:p>
          <a:p>
            <a:pPr marL="285750" indent="-285750" algn="just"/>
            <a:endParaRPr lang="fr-FR" b="1" dirty="0" smtClean="0">
              <a:solidFill>
                <a:srgbClr val="000090"/>
              </a:solidFill>
            </a:endParaRPr>
          </a:p>
          <a:p>
            <a:pPr algn="just"/>
            <a:r>
              <a:rPr lang="fr-FR" b="1" dirty="0" smtClean="0">
                <a:solidFill>
                  <a:srgbClr val="000090"/>
                </a:solidFill>
              </a:rPr>
              <a:t>Les pôles </a:t>
            </a:r>
            <a:r>
              <a:rPr lang="fr-FR" dirty="0" smtClean="0">
                <a:solidFill>
                  <a:srgbClr val="000090"/>
                </a:solidFill>
              </a:rPr>
              <a:t>dans chaque école évitent que les tâches ne soient trop « lourdes » pour chacun en fonction de leurs activités, exemples :</a:t>
            </a:r>
          </a:p>
          <a:p>
            <a:pPr marL="534988" lvl="1" indent="-268288" algn="just">
              <a:buFont typeface="Arial" charset="0"/>
              <a:buChar char="•"/>
            </a:pPr>
            <a:r>
              <a:rPr lang="fr-FR" dirty="0" smtClean="0">
                <a:solidFill>
                  <a:srgbClr val="000090"/>
                </a:solidFill>
              </a:rPr>
              <a:t>Pour l’organisation d’une </a:t>
            </a:r>
            <a:r>
              <a:rPr lang="fr-FR" dirty="0" err="1" smtClean="0">
                <a:solidFill>
                  <a:srgbClr val="000090"/>
                </a:solidFill>
              </a:rPr>
              <a:t>conf</a:t>
            </a:r>
            <a:r>
              <a:rPr lang="fr-FR" dirty="0" smtClean="0">
                <a:solidFill>
                  <a:srgbClr val="000090"/>
                </a:solidFill>
              </a:rPr>
              <a:t>, d’un dîner d’ambassadeurs, d’un verre… le pôle évènements gère la logistique, le pôle entreprises invite et le pôle tutorat rassemble les élèves,</a:t>
            </a:r>
          </a:p>
          <a:p>
            <a:pPr marL="534988" lvl="1" indent="-268288" algn="just">
              <a:buFont typeface="Arial" charset="0"/>
              <a:buChar char="•"/>
            </a:pPr>
            <a:r>
              <a:rPr lang="fr-FR" dirty="0" smtClean="0">
                <a:solidFill>
                  <a:srgbClr val="000090"/>
                </a:solidFill>
              </a:rPr>
              <a:t>Pour un coaching, le pôle évènement gère la logistique (salles à Ipesup ou ailleurs), le pôle entreprise recrute les intervenants, le pôle tutorat incite les élèves à participer.</a:t>
            </a:r>
          </a:p>
          <a:p>
            <a:pPr marL="742950" lvl="1" indent="-285750" algn="just"/>
            <a:endParaRPr lang="fr-FR" dirty="0" smtClean="0">
              <a:solidFill>
                <a:srgbClr val="000090"/>
              </a:solidFill>
            </a:endParaRPr>
          </a:p>
          <a:p>
            <a:pPr marL="742950" lvl="1" indent="-285750" algn="just">
              <a:buFont typeface="Arial" charset="0"/>
              <a:buChar char="•"/>
            </a:pPr>
            <a:endParaRPr lang="fr-FR" dirty="0" smtClean="0">
              <a:solidFill>
                <a:srgbClr val="00009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4990"/>
            <a:ext cx="2231338" cy="117514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09701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l"/>
            <a:fld id="{B61BEF0D-F0BB-DE4B-95CE-6DB70DBA9567}" type="datetimeFigureOut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l"/>
              <a:t>24/07/18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90811" y="6513629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r"/>
            <a:fld id="{FF20FA83-5E18-DC49-9D2B-4C37CB719443}" type="slidenum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r"/>
              <a:t>4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588567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800" advTm="2500"/>
    </mc:Choice>
    <mc:Fallback>
      <mp:transition xmlns:mp="http://schemas.microsoft.com/office/mac/powerpoint/2008/main" spd="slow" advTm="2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4" grpId="0">
        <p:bldAsOne/>
      </p:bldGraphic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1299193"/>
              </p:ext>
            </p:extLst>
          </p:nvPr>
        </p:nvGraphicFramePr>
        <p:xfrm>
          <a:off x="-2607013" y="1536969"/>
          <a:ext cx="11575916" cy="5133637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743427" y="1834374"/>
            <a:ext cx="52994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b="1" dirty="0" smtClean="0"/>
          </a:p>
          <a:p>
            <a:pPr marL="342900" indent="-342900">
              <a:buClr>
                <a:srgbClr val="F28A12"/>
              </a:buClr>
              <a:buFont typeface="Wingdings" charset="2"/>
              <a:buChar char=""/>
            </a:pPr>
            <a:r>
              <a:rPr lang="fr-FR" sz="2000" b="1" dirty="0" smtClean="0">
                <a:solidFill>
                  <a:srgbClr val="000090"/>
                </a:solidFill>
              </a:rPr>
              <a:t>Coordinateur : </a:t>
            </a:r>
            <a:r>
              <a:rPr lang="fr-FR" sz="2000" dirty="0" smtClean="0">
                <a:solidFill>
                  <a:srgbClr val="000090"/>
                </a:solidFill>
              </a:rPr>
              <a:t>par école, un </a:t>
            </a:r>
            <a:r>
              <a:rPr lang="fr-FR" sz="2000" dirty="0" err="1" smtClean="0">
                <a:solidFill>
                  <a:srgbClr val="000090"/>
                </a:solidFill>
              </a:rPr>
              <a:t>alumni</a:t>
            </a:r>
            <a:r>
              <a:rPr lang="fr-FR" sz="2000" dirty="0" smtClean="0">
                <a:solidFill>
                  <a:srgbClr val="000090"/>
                </a:solidFill>
              </a:rPr>
              <a:t> qui est le relais privilégié du bureau dans chaque école.</a:t>
            </a:r>
          </a:p>
          <a:p>
            <a:pPr marL="342900" indent="-342900">
              <a:buClr>
                <a:srgbClr val="F28A12"/>
              </a:buClr>
              <a:buFont typeface="Wingdings" charset="2"/>
              <a:buChar char=""/>
            </a:pPr>
            <a:endParaRPr lang="fr-FR" sz="2000" b="1" dirty="0" smtClean="0">
              <a:solidFill>
                <a:srgbClr val="000090"/>
              </a:solidFill>
            </a:endParaRPr>
          </a:p>
          <a:p>
            <a:pPr marL="342900" indent="-342900">
              <a:buClr>
                <a:srgbClr val="F28A12"/>
              </a:buClr>
              <a:buFont typeface="Wingdings" charset="2"/>
              <a:buChar char=""/>
            </a:pPr>
            <a:r>
              <a:rPr lang="fr-FR" sz="2000" b="1" dirty="0" smtClean="0">
                <a:solidFill>
                  <a:srgbClr val="000090"/>
                </a:solidFill>
              </a:rPr>
              <a:t>Responsable</a:t>
            </a:r>
            <a:r>
              <a:rPr lang="fr-FR" sz="2000" dirty="0" smtClean="0">
                <a:solidFill>
                  <a:srgbClr val="000090"/>
                </a:solidFill>
              </a:rPr>
              <a:t> de son pôle dans son école, il peut agir seul ou avec des volontaires qu’il trouve dans sa promo, dans celles du « dessus » ou d’en « dessous ».</a:t>
            </a:r>
          </a:p>
          <a:p>
            <a:pPr marL="342900" indent="-342900">
              <a:buClr>
                <a:srgbClr val="F28A12"/>
              </a:buClr>
              <a:buFont typeface="Wingdings" charset="2"/>
              <a:buChar char=""/>
            </a:pPr>
            <a:endParaRPr lang="fr-FR" sz="2000" dirty="0" smtClean="0">
              <a:solidFill>
                <a:srgbClr val="000090"/>
              </a:solidFill>
            </a:endParaRPr>
          </a:p>
          <a:p>
            <a:pPr marL="342900" indent="-342900">
              <a:buClr>
                <a:srgbClr val="F28A12"/>
              </a:buClr>
              <a:buFont typeface="Wingdings" charset="2"/>
              <a:buChar char=""/>
            </a:pPr>
            <a:r>
              <a:rPr lang="fr-FR" sz="2000" b="1" dirty="0" smtClean="0">
                <a:solidFill>
                  <a:srgbClr val="000090"/>
                </a:solidFill>
              </a:rPr>
              <a:t>Volontaires</a:t>
            </a:r>
            <a:r>
              <a:rPr lang="fr-FR" sz="2000" dirty="0" smtClean="0">
                <a:solidFill>
                  <a:srgbClr val="000090"/>
                </a:solidFill>
              </a:rPr>
              <a:t> : tous les </a:t>
            </a:r>
            <a:r>
              <a:rPr lang="fr-FR" sz="2000" dirty="0" err="1" smtClean="0">
                <a:solidFill>
                  <a:srgbClr val="000090"/>
                </a:solidFill>
              </a:rPr>
              <a:t>alumnis</a:t>
            </a:r>
            <a:r>
              <a:rPr lang="fr-FR" sz="2000" dirty="0" smtClean="0">
                <a:solidFill>
                  <a:srgbClr val="000090"/>
                </a:solidFill>
              </a:rPr>
              <a:t> qui veulent participer à ce(s) pôles sans nécessairement être au bureau et constituent les relais de l’association dans leur école.</a:t>
            </a:r>
            <a:endParaRPr lang="fr-FR" sz="2000" dirty="0">
              <a:solidFill>
                <a:srgbClr val="000090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565335" y="8488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F28A12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rgbClr val="000090"/>
                </a:solidFill>
              </a:rPr>
              <a:t>Organigramme PAR ECOLE</a:t>
            </a:r>
            <a:endParaRPr lang="fr-FR" b="1" dirty="0">
              <a:solidFill>
                <a:srgbClr val="00009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44" y="58358"/>
            <a:ext cx="2231338" cy="117514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09701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l"/>
            <a:fld id="{B61BEF0D-F0BB-DE4B-95CE-6DB70DBA9567}" type="datetimeFigureOut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l"/>
              <a:t>24/07/18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90811" y="6513629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r"/>
            <a:fld id="{FF20FA83-5E18-DC49-9D2B-4C37CB719443}" type="slidenum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r"/>
              <a:t>5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794601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800" advTm="2500"/>
    </mc:Choice>
    <mc:Fallback>
      <mp:transition xmlns:mp="http://schemas.microsoft.com/office/mac/powerpoint/2008/main" spd="slow" advTm="2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2689693"/>
              </p:ext>
            </p:extLst>
          </p:nvPr>
        </p:nvGraphicFramePr>
        <p:xfrm>
          <a:off x="0" y="267642"/>
          <a:ext cx="12192000" cy="6858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753746" y="151934"/>
            <a:ext cx="7729728" cy="1188720"/>
          </a:xfrm>
          <a:ln>
            <a:solidFill>
              <a:srgbClr val="DD7E0E"/>
            </a:solidFill>
          </a:ln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0090"/>
                </a:solidFill>
                <a:latin typeface="Avenir Medium"/>
                <a:cs typeface="Avenir Medium"/>
              </a:rPr>
              <a:t>But de chaque pôle</a:t>
            </a:r>
            <a:endParaRPr lang="fr-FR" sz="3600" b="1" dirty="0">
              <a:solidFill>
                <a:srgbClr val="000090"/>
              </a:solidFill>
              <a:latin typeface="Avenir Medium"/>
              <a:cs typeface="Avenir Medium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09701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l"/>
            <a:fld id="{B61BEF0D-F0BB-DE4B-95CE-6DB70DBA9567}" type="datetimeFigureOut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l"/>
              <a:t>24/07/18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90811" y="6513629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r"/>
            <a:fld id="{FF20FA83-5E18-DC49-9D2B-4C37CB719443}" type="slidenum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r"/>
              <a:t>6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944" y="85094"/>
            <a:ext cx="2231338" cy="117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76363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800" advTm="2500"/>
    </mc:Choice>
    <mc:Fallback>
      <mp:transition xmlns:mp="http://schemas.microsoft.com/office/mac/powerpoint/2008/main" spd="slow" advTm="2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31136" y="1653703"/>
            <a:ext cx="7729728" cy="4749772"/>
          </a:xfrm>
        </p:spPr>
        <p:txBody>
          <a:bodyPr>
            <a:normAutofit/>
          </a:bodyPr>
          <a:lstStyle/>
          <a:p>
            <a:pPr lvl="1" indent="-457200">
              <a:buFont typeface="Wingdings" charset="2"/>
              <a:buChar char=""/>
            </a:pPr>
            <a:r>
              <a:rPr lang="fr-FR" b="1" dirty="0" smtClean="0">
                <a:solidFill>
                  <a:srgbClr val="000090"/>
                </a:solidFill>
              </a:rPr>
              <a:t>FONCTIONS</a:t>
            </a:r>
          </a:p>
          <a:p>
            <a:pPr marL="722313" lvl="0" indent="-280988"/>
            <a:r>
              <a:rPr lang="fr-FR" dirty="0" smtClean="0">
                <a:solidFill>
                  <a:srgbClr val="000090"/>
                </a:solidFill>
              </a:rPr>
              <a:t>Repérer </a:t>
            </a:r>
            <a:r>
              <a:rPr lang="fr-FR" dirty="0">
                <a:solidFill>
                  <a:srgbClr val="000090"/>
                </a:solidFill>
              </a:rPr>
              <a:t>et </a:t>
            </a:r>
            <a:r>
              <a:rPr lang="fr-FR" dirty="0" smtClean="0">
                <a:solidFill>
                  <a:srgbClr val="000090"/>
                </a:solidFill>
              </a:rPr>
              <a:t>contacter </a:t>
            </a:r>
            <a:r>
              <a:rPr lang="fr-FR" dirty="0">
                <a:solidFill>
                  <a:srgbClr val="000090"/>
                </a:solidFill>
              </a:rPr>
              <a:t>les anciens en fonction de </a:t>
            </a:r>
            <a:r>
              <a:rPr lang="fr-FR" dirty="0" smtClean="0">
                <a:solidFill>
                  <a:srgbClr val="000090"/>
                </a:solidFill>
              </a:rPr>
              <a:t>leur « utilité » </a:t>
            </a:r>
            <a:r>
              <a:rPr lang="fr-FR" dirty="0">
                <a:solidFill>
                  <a:srgbClr val="000090"/>
                </a:solidFill>
              </a:rPr>
              <a:t>pour les </a:t>
            </a:r>
            <a:r>
              <a:rPr lang="fr-FR" dirty="0" smtClean="0">
                <a:solidFill>
                  <a:srgbClr val="000090"/>
                </a:solidFill>
              </a:rPr>
              <a:t>projets</a:t>
            </a:r>
            <a:endParaRPr lang="fr-FR" dirty="0">
              <a:solidFill>
                <a:srgbClr val="000090"/>
              </a:solidFill>
            </a:endParaRPr>
          </a:p>
          <a:p>
            <a:pPr marL="722313" lvl="0" indent="-280988"/>
            <a:r>
              <a:rPr lang="fr-FR" dirty="0" smtClean="0">
                <a:solidFill>
                  <a:srgbClr val="000090"/>
                </a:solidFill>
              </a:rPr>
              <a:t>Créer et développer avec DC et BM un </a:t>
            </a:r>
            <a:r>
              <a:rPr lang="fr-FR" dirty="0">
                <a:solidFill>
                  <a:srgbClr val="000090"/>
                </a:solidFill>
              </a:rPr>
              <a:t>réseau </a:t>
            </a:r>
            <a:r>
              <a:rPr lang="fr-FR" dirty="0" err="1">
                <a:solidFill>
                  <a:srgbClr val="000090"/>
                </a:solidFill>
              </a:rPr>
              <a:t>Alumni</a:t>
            </a:r>
            <a:r>
              <a:rPr lang="fr-FR" dirty="0" smtClean="0">
                <a:solidFill>
                  <a:srgbClr val="000090"/>
                </a:solidFill>
              </a:rPr>
              <a:t> classé par </a:t>
            </a:r>
            <a:r>
              <a:rPr lang="fr-FR" dirty="0">
                <a:solidFill>
                  <a:srgbClr val="000090"/>
                </a:solidFill>
              </a:rPr>
              <a:t>secteur </a:t>
            </a:r>
            <a:r>
              <a:rPr lang="fr-FR" dirty="0" smtClean="0">
                <a:solidFill>
                  <a:srgbClr val="000090"/>
                </a:solidFill>
              </a:rPr>
              <a:t>(finance, </a:t>
            </a:r>
            <a:r>
              <a:rPr lang="fr-FR" dirty="0">
                <a:solidFill>
                  <a:srgbClr val="000090"/>
                </a:solidFill>
              </a:rPr>
              <a:t>luxe</a:t>
            </a:r>
            <a:r>
              <a:rPr lang="fr-FR" dirty="0" smtClean="0">
                <a:solidFill>
                  <a:srgbClr val="000090"/>
                </a:solidFill>
              </a:rPr>
              <a:t>, </a:t>
            </a:r>
            <a:r>
              <a:rPr lang="fr-FR" dirty="0">
                <a:solidFill>
                  <a:srgbClr val="000090"/>
                </a:solidFill>
              </a:rPr>
              <a:t>marketing</a:t>
            </a:r>
            <a:r>
              <a:rPr lang="fr-FR" dirty="0" smtClean="0">
                <a:solidFill>
                  <a:srgbClr val="000090"/>
                </a:solidFill>
              </a:rPr>
              <a:t>, </a:t>
            </a:r>
            <a:r>
              <a:rPr lang="fr-FR" dirty="0">
                <a:solidFill>
                  <a:srgbClr val="000090"/>
                </a:solidFill>
              </a:rPr>
              <a:t>conseil,</a:t>
            </a:r>
            <a:r>
              <a:rPr lang="fr-FR" dirty="0" smtClean="0">
                <a:solidFill>
                  <a:srgbClr val="000090"/>
                </a:solidFill>
              </a:rPr>
              <a:t> digital </a:t>
            </a:r>
            <a:r>
              <a:rPr lang="fr-FR" dirty="0">
                <a:solidFill>
                  <a:srgbClr val="000090"/>
                </a:solidFill>
              </a:rPr>
              <a:t>etc.)</a:t>
            </a:r>
          </a:p>
          <a:p>
            <a:pPr lvl="0"/>
            <a:endParaRPr lang="fr-FR" dirty="0">
              <a:solidFill>
                <a:srgbClr val="000090"/>
              </a:solidFill>
            </a:endParaRPr>
          </a:p>
          <a:p>
            <a:pPr marL="442913" lvl="0" indent="-442913">
              <a:buFont typeface="Wingdings" charset="2"/>
              <a:buChar char=""/>
            </a:pPr>
            <a:r>
              <a:rPr lang="fr-FR" b="1" dirty="0" smtClean="0">
                <a:solidFill>
                  <a:srgbClr val="000090"/>
                </a:solidFill>
              </a:rPr>
              <a:t>QUI ?</a:t>
            </a:r>
          </a:p>
          <a:p>
            <a:pPr marL="723900" lvl="0" indent="-282575"/>
            <a:r>
              <a:rPr lang="fr-FR" dirty="0" smtClean="0">
                <a:solidFill>
                  <a:srgbClr val="000090"/>
                </a:solidFill>
              </a:rPr>
              <a:t>Un « ambassadeur » actif</a:t>
            </a:r>
          </a:p>
          <a:p>
            <a:pPr marL="723900" lvl="0" indent="-282575"/>
            <a:r>
              <a:rPr lang="fr-FR" dirty="0" smtClean="0">
                <a:solidFill>
                  <a:srgbClr val="000090"/>
                </a:solidFill>
              </a:rPr>
              <a:t> </a:t>
            </a:r>
            <a:r>
              <a:rPr lang="fr-FR" dirty="0">
                <a:solidFill>
                  <a:srgbClr val="000090"/>
                </a:solidFill>
              </a:rPr>
              <a:t>responsable évènements par </a:t>
            </a:r>
            <a:r>
              <a:rPr lang="fr-FR" dirty="0" smtClean="0">
                <a:solidFill>
                  <a:srgbClr val="000090"/>
                </a:solidFill>
              </a:rPr>
              <a:t>école</a:t>
            </a:r>
          </a:p>
          <a:p>
            <a:pPr marL="723900" lvl="0" indent="-282575"/>
            <a:r>
              <a:rPr lang="fr-FR" dirty="0">
                <a:solidFill>
                  <a:srgbClr val="000090"/>
                </a:solidFill>
              </a:rPr>
              <a:t>Les trois responsables évènements de chaque école travaillent </a:t>
            </a:r>
            <a:r>
              <a:rPr lang="fr-FR" dirty="0" smtClean="0">
                <a:solidFill>
                  <a:srgbClr val="000090"/>
                </a:solidFill>
              </a:rPr>
              <a:t>ensemble</a:t>
            </a:r>
            <a:endParaRPr lang="fr-FR" dirty="0">
              <a:solidFill>
                <a:srgbClr val="000090"/>
              </a:solidFill>
            </a:endParaRPr>
          </a:p>
          <a:p>
            <a:pPr marL="723900" lvl="0" indent="-282575"/>
            <a:r>
              <a:rPr lang="fr-FR" dirty="0" smtClean="0">
                <a:solidFill>
                  <a:srgbClr val="000090"/>
                </a:solidFill>
              </a:rPr>
              <a:t>Un responsable en pré-master </a:t>
            </a:r>
            <a:r>
              <a:rPr lang="fr-FR" dirty="0">
                <a:solidFill>
                  <a:srgbClr val="000090"/>
                </a:solidFill>
              </a:rPr>
              <a:t>et/ou en </a:t>
            </a:r>
            <a:r>
              <a:rPr lang="fr-FR" dirty="0" smtClean="0">
                <a:solidFill>
                  <a:srgbClr val="000090"/>
                </a:solidFill>
              </a:rPr>
              <a:t>M2</a:t>
            </a:r>
          </a:p>
          <a:p>
            <a:pPr marL="723900" indent="-282575"/>
            <a:r>
              <a:rPr lang="fr-FR" dirty="0">
                <a:solidFill>
                  <a:srgbClr val="000090"/>
                </a:solidFill>
              </a:rPr>
              <a:t>Personnes organisées </a:t>
            </a:r>
            <a:r>
              <a:rPr lang="fr-FR" dirty="0" smtClean="0">
                <a:solidFill>
                  <a:srgbClr val="000090"/>
                </a:solidFill>
              </a:rPr>
              <a:t>et disponibles.</a:t>
            </a:r>
            <a:endParaRPr lang="fr-FR" dirty="0">
              <a:solidFill>
                <a:srgbClr val="000090"/>
              </a:solidFill>
            </a:endParaRPr>
          </a:p>
          <a:p>
            <a:pPr lvl="0"/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09701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l"/>
            <a:fld id="{B61BEF0D-F0BB-DE4B-95CE-6DB70DBA9567}" type="datetimeFigureOut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l"/>
              <a:t>24/07/18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90811" y="6513629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r"/>
            <a:fld id="{FF20FA83-5E18-DC49-9D2B-4C37CB719443}" type="slidenum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r"/>
              <a:t>7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753746" y="151934"/>
            <a:ext cx="7729728" cy="1188720"/>
          </a:xfrm>
          <a:ln>
            <a:solidFill>
              <a:srgbClr val="DD7E0E"/>
            </a:solidFill>
          </a:ln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0090"/>
                </a:solidFill>
                <a:latin typeface="Avenir Medium"/>
                <a:cs typeface="Avenir Medium"/>
              </a:rPr>
              <a:t>Le pôle évènements</a:t>
            </a:r>
            <a:endParaRPr lang="fr-FR" sz="3600" b="1" dirty="0">
              <a:solidFill>
                <a:srgbClr val="000090"/>
              </a:solidFill>
              <a:latin typeface="Avenir Medium"/>
              <a:cs typeface="Avenir Medium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44" y="85094"/>
            <a:ext cx="2231338" cy="117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80610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800" advTm="2500"/>
    </mc:Choice>
    <mc:Fallback>
      <mp:transition xmlns:mp="http://schemas.microsoft.com/office/mac/powerpoint/2008/main" spd="slow" advTm="2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2526" y="1614790"/>
            <a:ext cx="10133263" cy="4974269"/>
          </a:xfrm>
        </p:spPr>
        <p:txBody>
          <a:bodyPr>
            <a:normAutofit lnSpcReduction="10000"/>
          </a:bodyPr>
          <a:lstStyle/>
          <a:p>
            <a:pPr marL="360363" indent="-360363">
              <a:buFont typeface="Wingdings" charset="2"/>
              <a:buChar char=""/>
            </a:pPr>
            <a:r>
              <a:rPr lang="fr-FR" b="1" dirty="0" smtClean="0">
                <a:solidFill>
                  <a:srgbClr val="000090"/>
                </a:solidFill>
              </a:rPr>
              <a:t>FONCTIONS</a:t>
            </a:r>
          </a:p>
          <a:p>
            <a:pPr marL="628650" lvl="0" indent="-268288"/>
            <a:r>
              <a:rPr lang="fr-FR" dirty="0" smtClean="0">
                <a:solidFill>
                  <a:srgbClr val="000090"/>
                </a:solidFill>
              </a:rPr>
              <a:t>Proposer et définir </a:t>
            </a:r>
            <a:r>
              <a:rPr lang="fr-FR" dirty="0">
                <a:solidFill>
                  <a:srgbClr val="000090"/>
                </a:solidFill>
              </a:rPr>
              <a:t>des thèmes </a:t>
            </a:r>
            <a:r>
              <a:rPr lang="fr-FR" dirty="0" smtClean="0">
                <a:solidFill>
                  <a:srgbClr val="000090"/>
                </a:solidFill>
              </a:rPr>
              <a:t>et intervenants pour </a:t>
            </a:r>
            <a:r>
              <a:rPr lang="fr-FR" dirty="0">
                <a:solidFill>
                  <a:srgbClr val="000090"/>
                </a:solidFill>
              </a:rPr>
              <a:t>les </a:t>
            </a:r>
            <a:r>
              <a:rPr lang="fr-FR" dirty="0" smtClean="0">
                <a:solidFill>
                  <a:srgbClr val="000090"/>
                </a:solidFill>
              </a:rPr>
              <a:t>évènements</a:t>
            </a:r>
            <a:endParaRPr lang="fr-FR" dirty="0">
              <a:solidFill>
                <a:srgbClr val="000090"/>
              </a:solidFill>
            </a:endParaRPr>
          </a:p>
          <a:p>
            <a:pPr marL="628650" lvl="0" indent="-268288"/>
            <a:r>
              <a:rPr lang="fr-FR" dirty="0" smtClean="0">
                <a:solidFill>
                  <a:srgbClr val="000090"/>
                </a:solidFill>
              </a:rPr>
              <a:t>Etre en relation avec le pôle évènements pour l’organisation des </a:t>
            </a:r>
            <a:r>
              <a:rPr lang="fr-FR" dirty="0">
                <a:solidFill>
                  <a:srgbClr val="000090"/>
                </a:solidFill>
              </a:rPr>
              <a:t>conférences </a:t>
            </a:r>
            <a:r>
              <a:rPr lang="fr-FR" dirty="0" smtClean="0">
                <a:solidFill>
                  <a:srgbClr val="000090"/>
                </a:solidFill>
              </a:rPr>
              <a:t>(par thème, par </a:t>
            </a:r>
            <a:r>
              <a:rPr lang="fr-FR" dirty="0" err="1" smtClean="0">
                <a:solidFill>
                  <a:srgbClr val="000090"/>
                </a:solidFill>
              </a:rPr>
              <a:t>alumni</a:t>
            </a:r>
            <a:r>
              <a:rPr lang="fr-FR" dirty="0" smtClean="0">
                <a:solidFill>
                  <a:srgbClr val="000090"/>
                </a:solidFill>
              </a:rPr>
              <a:t> ciblé)</a:t>
            </a:r>
            <a:endParaRPr lang="fr-FR" dirty="0">
              <a:solidFill>
                <a:srgbClr val="000090"/>
              </a:solidFill>
            </a:endParaRPr>
          </a:p>
          <a:p>
            <a:pPr marL="628650" lvl="0" indent="-268288"/>
            <a:r>
              <a:rPr lang="fr-FR" dirty="0">
                <a:solidFill>
                  <a:srgbClr val="000090"/>
                </a:solidFill>
              </a:rPr>
              <a:t>Gérer la logistique des évènements </a:t>
            </a:r>
            <a:r>
              <a:rPr lang="fr-FR" dirty="0" smtClean="0">
                <a:solidFill>
                  <a:srgbClr val="000090"/>
                </a:solidFill>
              </a:rPr>
              <a:t>(salle, matériel)</a:t>
            </a:r>
          </a:p>
          <a:p>
            <a:pPr marL="628650" lvl="0" indent="-268288"/>
            <a:endParaRPr lang="fr-FR" dirty="0">
              <a:solidFill>
                <a:srgbClr val="000090"/>
              </a:solidFill>
            </a:endParaRPr>
          </a:p>
          <a:p>
            <a:pPr lvl="0">
              <a:buFont typeface="Wingdings" charset="2"/>
              <a:buChar char=""/>
            </a:pPr>
            <a:r>
              <a:rPr lang="fr-FR" b="1" dirty="0" smtClean="0">
                <a:solidFill>
                  <a:srgbClr val="000090"/>
                </a:solidFill>
              </a:rPr>
              <a:t>QUI ?</a:t>
            </a:r>
          </a:p>
          <a:p>
            <a:pPr marL="628650" lvl="0" indent="-268288"/>
            <a:r>
              <a:rPr lang="fr-FR" dirty="0" smtClean="0">
                <a:solidFill>
                  <a:srgbClr val="000090"/>
                </a:solidFill>
              </a:rPr>
              <a:t>Un « ambassadeur » actif</a:t>
            </a:r>
          </a:p>
          <a:p>
            <a:pPr marL="628650" lvl="0" indent="-268288"/>
            <a:r>
              <a:rPr lang="fr-FR" dirty="0" smtClean="0">
                <a:solidFill>
                  <a:srgbClr val="000090"/>
                </a:solidFill>
              </a:rPr>
              <a:t>Un responsable entreprises par école</a:t>
            </a:r>
          </a:p>
          <a:p>
            <a:pPr marL="628650" lvl="0" indent="-268288"/>
            <a:r>
              <a:rPr lang="fr-FR" dirty="0">
                <a:solidFill>
                  <a:srgbClr val="000090"/>
                </a:solidFill>
              </a:rPr>
              <a:t>Les </a:t>
            </a:r>
            <a:r>
              <a:rPr lang="fr-FR" dirty="0" smtClean="0">
                <a:solidFill>
                  <a:srgbClr val="000090"/>
                </a:solidFill>
              </a:rPr>
              <a:t>quatre responsables entreprises de </a:t>
            </a:r>
            <a:r>
              <a:rPr lang="fr-FR" dirty="0">
                <a:solidFill>
                  <a:srgbClr val="000090"/>
                </a:solidFill>
              </a:rPr>
              <a:t>chaque école travaillent </a:t>
            </a:r>
            <a:r>
              <a:rPr lang="fr-FR" dirty="0" smtClean="0">
                <a:solidFill>
                  <a:srgbClr val="000090"/>
                </a:solidFill>
              </a:rPr>
              <a:t>ensemble</a:t>
            </a:r>
            <a:endParaRPr lang="fr-FR" dirty="0">
              <a:solidFill>
                <a:srgbClr val="000090"/>
              </a:solidFill>
            </a:endParaRPr>
          </a:p>
          <a:p>
            <a:pPr marL="628650" lvl="0" indent="-268288"/>
            <a:r>
              <a:rPr lang="fr-FR" dirty="0">
                <a:solidFill>
                  <a:srgbClr val="000090"/>
                </a:solidFill>
              </a:rPr>
              <a:t>Un responsable en pré-master et/ou en M2 </a:t>
            </a:r>
            <a:r>
              <a:rPr lang="fr-FR" dirty="0" smtClean="0">
                <a:solidFill>
                  <a:srgbClr val="000090"/>
                </a:solidFill>
              </a:rPr>
              <a:t>(souvent plus disponible</a:t>
            </a:r>
            <a:r>
              <a:rPr lang="fr-FR" dirty="0">
                <a:solidFill>
                  <a:srgbClr val="000090"/>
                </a:solidFill>
              </a:rPr>
              <a:t>)</a:t>
            </a:r>
          </a:p>
          <a:p>
            <a:pPr marL="628650" lvl="0" indent="-268288"/>
            <a:r>
              <a:rPr lang="fr-FR" dirty="0">
                <a:solidFill>
                  <a:srgbClr val="000090"/>
                </a:solidFill>
              </a:rPr>
              <a:t>Personnes </a:t>
            </a:r>
            <a:r>
              <a:rPr lang="fr-FR" dirty="0" smtClean="0">
                <a:solidFill>
                  <a:srgbClr val="000090"/>
                </a:solidFill>
              </a:rPr>
              <a:t>désireuses de « </a:t>
            </a:r>
            <a:r>
              <a:rPr lang="fr-FR" dirty="0" err="1" smtClean="0">
                <a:solidFill>
                  <a:srgbClr val="000090"/>
                </a:solidFill>
              </a:rPr>
              <a:t>networker</a:t>
            </a:r>
            <a:r>
              <a:rPr lang="fr-FR" dirty="0" smtClean="0">
                <a:solidFill>
                  <a:srgbClr val="000090"/>
                </a:solidFill>
              </a:rPr>
              <a:t> »</a:t>
            </a:r>
            <a:endParaRPr lang="fr-FR" dirty="0">
              <a:solidFill>
                <a:srgbClr val="000090"/>
              </a:solidFill>
            </a:endParaRPr>
          </a:p>
          <a:p>
            <a:pPr marL="628650" lvl="0" indent="-268288"/>
            <a:r>
              <a:rPr lang="fr-FR" dirty="0" smtClean="0">
                <a:solidFill>
                  <a:srgbClr val="000090"/>
                </a:solidFill>
              </a:rPr>
              <a:t>Une </a:t>
            </a:r>
            <a:r>
              <a:rPr lang="fr-FR" dirty="0">
                <a:solidFill>
                  <a:srgbClr val="000090"/>
                </a:solidFill>
              </a:rPr>
              <a:t>personne dans la vie active par secteur (/par entreprise</a:t>
            </a:r>
            <a:r>
              <a:rPr lang="fr-FR" dirty="0" smtClean="0">
                <a:solidFill>
                  <a:srgbClr val="000090"/>
                </a:solidFill>
              </a:rPr>
              <a:t>)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09701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l"/>
            <a:fld id="{B61BEF0D-F0BB-DE4B-95CE-6DB70DBA9567}" type="datetimeFigureOut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l"/>
              <a:t>24/07/18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90811" y="6513629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r"/>
            <a:fld id="{FF20FA83-5E18-DC49-9D2B-4C37CB719443}" type="slidenum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r"/>
              <a:t>8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753746" y="151934"/>
            <a:ext cx="7729728" cy="1188720"/>
          </a:xfrm>
          <a:ln>
            <a:solidFill>
              <a:srgbClr val="DD7E0E"/>
            </a:solidFill>
          </a:ln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0090"/>
                </a:solidFill>
                <a:latin typeface="Avenir Medium"/>
                <a:cs typeface="Avenir Medium"/>
              </a:rPr>
              <a:t>Le pôle ENTREPRISES</a:t>
            </a:r>
            <a:endParaRPr lang="fr-FR" sz="3600" b="1" dirty="0">
              <a:solidFill>
                <a:srgbClr val="000090"/>
              </a:solidFill>
              <a:latin typeface="Avenir Medium"/>
              <a:cs typeface="Avenir Medium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44" y="85094"/>
            <a:ext cx="2231338" cy="117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343023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800" advTm="2500"/>
    </mc:Choice>
    <mc:Fallback>
      <mp:transition xmlns:mp="http://schemas.microsoft.com/office/mac/powerpoint/2008/main" spd="slow" advTm="2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9683" y="2021064"/>
            <a:ext cx="10173369" cy="4581442"/>
          </a:xfrm>
        </p:spPr>
        <p:txBody>
          <a:bodyPr>
            <a:normAutofit/>
          </a:bodyPr>
          <a:lstStyle/>
          <a:p>
            <a:pPr marL="360363" indent="-360363">
              <a:buFont typeface="Wingdings" charset="2"/>
              <a:buChar char=""/>
            </a:pPr>
            <a:r>
              <a:rPr lang="fr-FR" b="1" dirty="0">
                <a:solidFill>
                  <a:srgbClr val="000090"/>
                </a:solidFill>
              </a:rPr>
              <a:t>FONCTIONS</a:t>
            </a:r>
          </a:p>
          <a:p>
            <a:pPr marL="628650" lvl="0" indent="-268288"/>
            <a:r>
              <a:rPr lang="fr-FR" dirty="0" smtClean="0">
                <a:solidFill>
                  <a:srgbClr val="000090"/>
                </a:solidFill>
              </a:rPr>
              <a:t>Assurer que </a:t>
            </a:r>
            <a:r>
              <a:rPr lang="fr-FR" dirty="0">
                <a:solidFill>
                  <a:srgbClr val="000090"/>
                </a:solidFill>
              </a:rPr>
              <a:t>chaque bizuth </a:t>
            </a:r>
            <a:r>
              <a:rPr lang="fr-FR" dirty="0" smtClean="0">
                <a:solidFill>
                  <a:srgbClr val="000090"/>
                </a:solidFill>
              </a:rPr>
              <a:t>qui le souhaite ait </a:t>
            </a:r>
            <a:r>
              <a:rPr lang="fr-FR" dirty="0">
                <a:solidFill>
                  <a:srgbClr val="000090"/>
                </a:solidFill>
              </a:rPr>
              <a:t>un </a:t>
            </a:r>
            <a:r>
              <a:rPr lang="fr-FR" dirty="0" smtClean="0">
                <a:solidFill>
                  <a:srgbClr val="000090"/>
                </a:solidFill>
              </a:rPr>
              <a:t>tuteur en école</a:t>
            </a:r>
          </a:p>
          <a:p>
            <a:pPr marL="628650" lvl="0" indent="-268288"/>
            <a:r>
              <a:rPr lang="fr-FR" dirty="0">
                <a:solidFill>
                  <a:srgbClr val="000090"/>
                </a:solidFill>
              </a:rPr>
              <a:t>Assurer la relation </a:t>
            </a:r>
            <a:r>
              <a:rPr lang="fr-FR" dirty="0" smtClean="0">
                <a:solidFill>
                  <a:srgbClr val="000090"/>
                </a:solidFill>
              </a:rPr>
              <a:t>tuteur/</a:t>
            </a:r>
            <a:r>
              <a:rPr lang="fr-FR" dirty="0" err="1" smtClean="0">
                <a:solidFill>
                  <a:srgbClr val="000090"/>
                </a:solidFill>
              </a:rPr>
              <a:t>tutoré</a:t>
            </a:r>
            <a:endParaRPr lang="fr-FR" dirty="0" smtClean="0">
              <a:solidFill>
                <a:srgbClr val="000090"/>
              </a:solidFill>
            </a:endParaRPr>
          </a:p>
          <a:p>
            <a:pPr marL="628650" lvl="0" indent="-268288"/>
            <a:r>
              <a:rPr lang="fr-FR" dirty="0" smtClean="0">
                <a:solidFill>
                  <a:srgbClr val="000090"/>
                </a:solidFill>
              </a:rPr>
              <a:t>Etre en contact direct avec des professeurs d’</a:t>
            </a:r>
            <a:r>
              <a:rPr lang="fr-FR" dirty="0" err="1" smtClean="0">
                <a:solidFill>
                  <a:srgbClr val="000090"/>
                </a:solidFill>
              </a:rPr>
              <a:t>Ipesup</a:t>
            </a:r>
            <a:r>
              <a:rPr lang="fr-FR" dirty="0" smtClean="0">
                <a:solidFill>
                  <a:srgbClr val="000090"/>
                </a:solidFill>
              </a:rPr>
              <a:t> (ESH, CG, Maths…)</a:t>
            </a:r>
            <a:endParaRPr lang="fr-FR" dirty="0">
              <a:solidFill>
                <a:srgbClr val="000090"/>
              </a:solidFill>
            </a:endParaRPr>
          </a:p>
          <a:p>
            <a:pPr marL="628650" lvl="0" indent="-268288"/>
            <a:r>
              <a:rPr lang="fr-FR" dirty="0">
                <a:solidFill>
                  <a:srgbClr val="000090"/>
                </a:solidFill>
              </a:rPr>
              <a:t>Organiser des rencontres entre ceux qui veulent un </a:t>
            </a:r>
            <a:r>
              <a:rPr lang="fr-FR" dirty="0" err="1">
                <a:solidFill>
                  <a:srgbClr val="000090"/>
                </a:solidFill>
              </a:rPr>
              <a:t>tutoré</a:t>
            </a:r>
            <a:r>
              <a:rPr lang="fr-FR" dirty="0">
                <a:solidFill>
                  <a:srgbClr val="000090"/>
                </a:solidFill>
              </a:rPr>
              <a:t> et les </a:t>
            </a:r>
            <a:r>
              <a:rPr lang="fr-FR" dirty="0" smtClean="0">
                <a:solidFill>
                  <a:srgbClr val="000090"/>
                </a:solidFill>
              </a:rPr>
              <a:t>bizuths</a:t>
            </a:r>
            <a:endParaRPr lang="fr-FR" dirty="0">
              <a:solidFill>
                <a:srgbClr val="000090"/>
              </a:solidFill>
            </a:endParaRPr>
          </a:p>
          <a:p>
            <a:pPr marL="628650" lvl="0" indent="-268288"/>
            <a:r>
              <a:rPr lang="fr-FR" dirty="0">
                <a:solidFill>
                  <a:srgbClr val="000090"/>
                </a:solidFill>
              </a:rPr>
              <a:t>Inciter à cotiser en </a:t>
            </a:r>
            <a:r>
              <a:rPr lang="fr-FR" dirty="0" smtClean="0">
                <a:solidFill>
                  <a:srgbClr val="000090"/>
                </a:solidFill>
              </a:rPr>
              <a:t>bizuth, gérer </a:t>
            </a:r>
            <a:r>
              <a:rPr lang="fr-FR" dirty="0">
                <a:solidFill>
                  <a:srgbClr val="000090"/>
                </a:solidFill>
              </a:rPr>
              <a:t>les pulls </a:t>
            </a:r>
            <a:r>
              <a:rPr lang="fr-FR" dirty="0" smtClean="0">
                <a:solidFill>
                  <a:srgbClr val="000090"/>
                </a:solidFill>
              </a:rPr>
              <a:t>et goodies de </a:t>
            </a:r>
            <a:r>
              <a:rPr lang="fr-FR" dirty="0">
                <a:solidFill>
                  <a:srgbClr val="000090"/>
                </a:solidFill>
              </a:rPr>
              <a:t>promo</a:t>
            </a:r>
          </a:p>
          <a:p>
            <a:pPr lvl="0"/>
            <a:endParaRPr lang="fr-FR" dirty="0">
              <a:solidFill>
                <a:srgbClr val="000090"/>
              </a:solidFill>
            </a:endParaRPr>
          </a:p>
          <a:p>
            <a:pPr marL="361950" lvl="0" indent="-361950">
              <a:buFont typeface="Wingdings" charset="2"/>
              <a:buChar char=""/>
            </a:pPr>
            <a:r>
              <a:rPr lang="fr-FR" b="1" dirty="0" smtClean="0">
                <a:solidFill>
                  <a:srgbClr val="000090"/>
                </a:solidFill>
              </a:rPr>
              <a:t>QUI ?</a:t>
            </a:r>
          </a:p>
          <a:p>
            <a:pPr marL="628650" lvl="0" indent="-361950"/>
            <a:r>
              <a:rPr lang="fr-FR" dirty="0" smtClean="0">
                <a:solidFill>
                  <a:srgbClr val="000090"/>
                </a:solidFill>
              </a:rPr>
              <a:t>Un </a:t>
            </a:r>
            <a:r>
              <a:rPr lang="fr-FR" dirty="0">
                <a:solidFill>
                  <a:srgbClr val="000090"/>
                </a:solidFill>
              </a:rPr>
              <a:t>responsable tutorat par école </a:t>
            </a:r>
            <a:r>
              <a:rPr lang="fr-FR" dirty="0" smtClean="0">
                <a:solidFill>
                  <a:srgbClr val="000090"/>
                </a:solidFill>
              </a:rPr>
              <a:t>(choisi </a:t>
            </a:r>
            <a:r>
              <a:rPr lang="fr-FR" dirty="0">
                <a:solidFill>
                  <a:srgbClr val="000090"/>
                </a:solidFill>
              </a:rPr>
              <a:t>par</a:t>
            </a:r>
            <a:r>
              <a:rPr lang="fr-FR" dirty="0" smtClean="0">
                <a:solidFill>
                  <a:srgbClr val="000090"/>
                </a:solidFill>
              </a:rPr>
              <a:t> le bureau)</a:t>
            </a:r>
            <a:endParaRPr lang="fr-FR" dirty="0">
              <a:solidFill>
                <a:srgbClr val="000090"/>
              </a:solidFill>
            </a:endParaRPr>
          </a:p>
          <a:p>
            <a:pPr marL="628650" lvl="0" indent="-361950"/>
            <a:r>
              <a:rPr lang="fr-FR" dirty="0">
                <a:solidFill>
                  <a:srgbClr val="000090"/>
                </a:solidFill>
              </a:rPr>
              <a:t>Une personne en pré-master (car </a:t>
            </a:r>
            <a:r>
              <a:rPr lang="fr-FR" dirty="0" smtClean="0">
                <a:solidFill>
                  <a:srgbClr val="000090"/>
                </a:solidFill>
              </a:rPr>
              <a:t>disponible, encore </a:t>
            </a:r>
            <a:r>
              <a:rPr lang="fr-FR" dirty="0">
                <a:solidFill>
                  <a:srgbClr val="000090"/>
                </a:solidFill>
              </a:rPr>
              <a:t>proche de la prépa – pour donner des conseils etc. )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09701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l"/>
            <a:fld id="{B61BEF0D-F0BB-DE4B-95CE-6DB70DBA9567}" type="datetimeFigureOut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l"/>
              <a:t>24/07/18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90811" y="6513629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r"/>
            <a:fld id="{FF20FA83-5E18-DC49-9D2B-4C37CB719443}" type="slidenum">
              <a:rPr lang="en-US" smtClean="0">
                <a:solidFill>
                  <a:srgbClr val="000090">
                    <a:alpha val="70000"/>
                  </a:srgbClr>
                </a:solidFill>
                <a:latin typeface="Avenir Medium"/>
                <a:cs typeface="Avenir Medium"/>
              </a:rPr>
              <a:pPr algn="r"/>
              <a:t>9</a:t>
            </a:fld>
            <a:endParaRPr lang="en-US" dirty="0">
              <a:solidFill>
                <a:srgbClr val="000090">
                  <a:alpha val="70000"/>
                </a:srgbClr>
              </a:solidFill>
              <a:latin typeface="Avenir Medium"/>
              <a:cs typeface="Avenir Medium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753746" y="151934"/>
            <a:ext cx="7729728" cy="1188720"/>
          </a:xfrm>
          <a:ln>
            <a:solidFill>
              <a:srgbClr val="DD7E0E"/>
            </a:solidFill>
          </a:ln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0090"/>
                </a:solidFill>
                <a:latin typeface="Avenir Medium"/>
                <a:cs typeface="Avenir Medium"/>
              </a:rPr>
              <a:t>Le pôle TUTORAT</a:t>
            </a:r>
            <a:endParaRPr lang="fr-FR" sz="3600" b="1" dirty="0">
              <a:solidFill>
                <a:srgbClr val="000090"/>
              </a:solidFill>
              <a:latin typeface="Avenir Medium"/>
              <a:cs typeface="Avenir Medium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44" y="85094"/>
            <a:ext cx="2231338" cy="117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175393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800" advTm="2500"/>
    </mc:Choice>
    <mc:Fallback>
      <mp:transition xmlns:mp="http://schemas.microsoft.com/office/mac/powerpoint/2008/main" spd="slow" advTm="2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theme/theme1.xml><?xml version="1.0" encoding="utf-8"?>
<a:theme xmlns:a="http://schemas.openxmlformats.org/drawingml/2006/main" name="Expédition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Expédition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pédition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xmlns:a="http://schemas.openxmlformats.org/drawingml/2006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2133</TotalTime>
  <Words>892</Words>
  <Application>Microsoft Macintosh PowerPoint</Application>
  <PresentationFormat>Personnalisé</PresentationFormat>
  <Paragraphs>146</Paragraphs>
  <Slides>12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Expédition</vt:lpstr>
      <vt:lpstr>Conception personnalisée</vt:lpstr>
      <vt:lpstr>Diapositive 1</vt:lpstr>
      <vt:lpstr>Diapositive 2</vt:lpstr>
      <vt:lpstr>Membres de l’association</vt:lpstr>
      <vt:lpstr>Organigramme global :  le bureau</vt:lpstr>
      <vt:lpstr>Diapositive 5</vt:lpstr>
      <vt:lpstr>But de chaque pôle</vt:lpstr>
      <vt:lpstr>Le pôle évènements</vt:lpstr>
      <vt:lpstr>Le pôle ENTREPRISES</vt:lpstr>
      <vt:lpstr>Le pôle TUTORAT</vt:lpstr>
      <vt:lpstr>Le COMMUNITY MANAGER</vt:lpstr>
      <vt:lpstr>POURQUOI ADHERER ET COTISER</vt:lpstr>
      <vt:lpstr>Diapositive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Tiphanie Glasmann</dc:creator>
  <cp:lastModifiedBy>david colle</cp:lastModifiedBy>
  <cp:revision>81</cp:revision>
  <cp:lastPrinted>2018-02-07T16:22:08Z</cp:lastPrinted>
  <dcterms:created xsi:type="dcterms:W3CDTF">2018-07-24T07:33:33Z</dcterms:created>
  <dcterms:modified xsi:type="dcterms:W3CDTF">2018-07-24T07:35:10Z</dcterms:modified>
</cp:coreProperties>
</file>